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slideLayouts/slideLayout10.xml" ContentType="application/vnd.openxmlformats-officedocument.presentationml.slideLayout+xml"/>
  <Override PartName="/ppt/theme/theme6.xml" ContentType="application/vnd.openxmlformats-officedocument.theme+xml"/>
  <Override PartName="/ppt/slideLayouts/slideLayout11.xml" ContentType="application/vnd.openxmlformats-officedocument.presentationml.slideLayout+xml"/>
  <Override PartName="/ppt/theme/theme7.xml" ContentType="application/vnd.openxmlformats-officedocument.theme+xml"/>
  <Override PartName="/ppt/slideLayouts/slideLayout12.xml" ContentType="application/vnd.openxmlformats-officedocument.presentationml.slideLayout+xml"/>
  <Override PartName="/ppt/theme/theme8.xml" ContentType="application/vnd.openxmlformats-officedocument.theme+xml"/>
  <Override PartName="/ppt/slideLayouts/slideLayout13.xml" ContentType="application/vnd.openxmlformats-officedocument.presentationml.slideLayout+xml"/>
  <Override PartName="/ppt/theme/theme9.xml" ContentType="application/vnd.openxmlformats-officedocument.theme+xml"/>
  <Override PartName="/ppt/slideLayouts/slideLayout14.xml" ContentType="application/vnd.openxmlformats-officedocument.presentationml.slideLayout+xml"/>
  <Override PartName="/ppt/theme/theme10.xml" ContentType="application/vnd.openxmlformats-officedocument.theme+xml"/>
  <Override PartName="/ppt/slideLayouts/slideLayout15.xml" ContentType="application/vnd.openxmlformats-officedocument.presentationml.slideLayout+xml"/>
  <Override PartName="/ppt/theme/theme11.xml" ContentType="application/vnd.openxmlformats-officedocument.theme+xml"/>
  <Override PartName="/ppt/slideLayouts/slideLayout16.xml" ContentType="application/vnd.openxmlformats-officedocument.presentationml.slideLayout+xml"/>
  <Override PartName="/ppt/theme/theme12.xml" ContentType="application/vnd.openxmlformats-officedocument.theme+xml"/>
  <Override PartName="/ppt/slideLayouts/slideLayout17.xml" ContentType="application/vnd.openxmlformats-officedocument.presentationml.slideLayout+xml"/>
  <Override PartName="/ppt/theme/theme13.xml" ContentType="application/vnd.openxmlformats-officedocument.theme+xml"/>
  <Override PartName="/ppt/slideLayouts/slideLayout18.xml" ContentType="application/vnd.openxmlformats-officedocument.presentationml.slideLayout+xml"/>
  <Override PartName="/ppt/theme/theme14.xml" ContentType="application/vnd.openxmlformats-officedocument.theme+xml"/>
  <Override PartName="/ppt/slideLayouts/slideLayout19.xml" ContentType="application/vnd.openxmlformats-officedocument.presentationml.slideLayout+xml"/>
  <Override PartName="/ppt/theme/theme15.xml" ContentType="application/vnd.openxmlformats-officedocument.theme+xml"/>
  <Override PartName="/ppt/slideLayouts/slideLayout20.xml" ContentType="application/vnd.openxmlformats-officedocument.presentationml.slideLayout+xml"/>
  <Override PartName="/ppt/theme/theme16.xml" ContentType="application/vnd.openxmlformats-officedocument.theme+xml"/>
  <Override PartName="/ppt/slideLayouts/slideLayout21.xml" ContentType="application/vnd.openxmlformats-officedocument.presentationml.slideLayout+xml"/>
  <Override PartName="/ppt/theme/theme17.xml" ContentType="application/vnd.openxmlformats-officedocument.theme+xml"/>
  <Override PartName="/ppt/slideLayouts/slideLayout22.xml" ContentType="application/vnd.openxmlformats-officedocument.presentationml.slideLayout+xml"/>
  <Override PartName="/ppt/theme/theme18.xml" ContentType="application/vnd.openxmlformats-officedocument.theme+xml"/>
  <Override PartName="/ppt/slideLayouts/slideLayout23.xml" ContentType="application/vnd.openxmlformats-officedocument.presentationml.slideLayout+xml"/>
  <Override PartName="/ppt/theme/theme19.xml" ContentType="application/vnd.openxmlformats-officedocument.theme+xml"/>
  <Override PartName="/ppt/slideLayouts/slideLayout24.xml" ContentType="application/vnd.openxmlformats-officedocument.presentationml.slideLayout+xml"/>
  <Override PartName="/ppt/theme/theme20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7" r:id="rId1"/>
    <p:sldMasterId id="2147483715" r:id="rId2"/>
    <p:sldMasterId id="2147483731" r:id="rId3"/>
    <p:sldMasterId id="2147483704" r:id="rId4"/>
    <p:sldMasterId id="2147483697" r:id="rId5"/>
    <p:sldMasterId id="2147483695" r:id="rId6"/>
    <p:sldMasterId id="2147483693" r:id="rId7"/>
    <p:sldMasterId id="2147483690" r:id="rId8"/>
    <p:sldMasterId id="2147483702" r:id="rId9"/>
    <p:sldMasterId id="2147483709" r:id="rId10"/>
    <p:sldMasterId id="2147483707" r:id="rId11"/>
    <p:sldMasterId id="2147483711" r:id="rId12"/>
    <p:sldMasterId id="2147483723" r:id="rId13"/>
    <p:sldMasterId id="2147483725" r:id="rId14"/>
    <p:sldMasterId id="2147483727" r:id="rId15"/>
    <p:sldMasterId id="2147483738" r:id="rId16"/>
    <p:sldMasterId id="2147483729" r:id="rId17"/>
    <p:sldMasterId id="2147483741" r:id="rId18"/>
    <p:sldMasterId id="2147483734" r:id="rId19"/>
    <p:sldMasterId id="2147483736" r:id="rId20"/>
    <p:sldMasterId id="2147483651" r:id="rId21"/>
  </p:sldMasterIdLst>
  <p:notesMasterIdLst>
    <p:notesMasterId r:id="rId41"/>
  </p:notesMasterIdLst>
  <p:handoutMasterIdLst>
    <p:handoutMasterId r:id="rId42"/>
  </p:handoutMasterIdLst>
  <p:sldIdLst>
    <p:sldId id="776" r:id="rId22"/>
    <p:sldId id="675" r:id="rId23"/>
    <p:sldId id="787" r:id="rId24"/>
    <p:sldId id="784" r:id="rId25"/>
    <p:sldId id="788" r:id="rId26"/>
    <p:sldId id="789" r:id="rId27"/>
    <p:sldId id="790" r:id="rId28"/>
    <p:sldId id="778" r:id="rId29"/>
    <p:sldId id="779" r:id="rId30"/>
    <p:sldId id="780" r:id="rId31"/>
    <p:sldId id="781" r:id="rId32"/>
    <p:sldId id="782" r:id="rId33"/>
    <p:sldId id="802" r:id="rId34"/>
    <p:sldId id="803" r:id="rId35"/>
    <p:sldId id="804" r:id="rId36"/>
    <p:sldId id="805" r:id="rId37"/>
    <p:sldId id="800" r:id="rId38"/>
    <p:sldId id="799" r:id="rId39"/>
    <p:sldId id="786" r:id="rId40"/>
  </p:sldIdLst>
  <p:sldSz cx="12192000" cy="6858000"/>
  <p:notesSz cx="6794500" cy="99314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45" userDrawn="1">
          <p15:clr>
            <a:srgbClr val="A4A3A4"/>
          </p15:clr>
        </p15:guide>
        <p15:guide id="2" pos="2026" userDrawn="1">
          <p15:clr>
            <a:srgbClr val="A4A3A4"/>
          </p15:clr>
        </p15:guide>
        <p15:guide id="3" orient="horz" pos="1049" userDrawn="1">
          <p15:clr>
            <a:srgbClr val="A4A3A4"/>
          </p15:clr>
        </p15:guide>
        <p15:guide id="4" pos="2910" userDrawn="1">
          <p15:clr>
            <a:srgbClr val="A4A3A4"/>
          </p15:clr>
        </p15:guide>
        <p15:guide id="5" pos="1958" userDrawn="1">
          <p15:clr>
            <a:srgbClr val="A4A3A4"/>
          </p15:clr>
        </p15:guide>
        <p15:guide id="6" orient="horz" pos="123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  <a:srgbClr val="384F7E"/>
    <a:srgbClr val="5B9BD5"/>
    <a:srgbClr val="E33982"/>
    <a:srgbClr val="D9A2A3"/>
    <a:srgbClr val="8D0F4E"/>
    <a:srgbClr val="C8D8A7"/>
    <a:srgbClr val="C0504D"/>
    <a:srgbClr val="B3B3B3"/>
    <a:srgbClr val="F2F5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Style moye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Style clair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Style léger 2 - Accentuation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35" autoAdjust="0"/>
    <p:restoredTop sz="94434" autoAdjust="0"/>
  </p:normalViewPr>
  <p:slideViewPr>
    <p:cSldViewPr snapToGrid="0">
      <p:cViewPr varScale="1">
        <p:scale>
          <a:sx n="75" d="100"/>
          <a:sy n="75" d="100"/>
        </p:scale>
        <p:origin x="966" y="84"/>
      </p:cViewPr>
      <p:guideLst>
        <p:guide orient="horz" pos="845"/>
        <p:guide pos="2026"/>
        <p:guide orient="horz" pos="1049"/>
        <p:guide pos="2910"/>
        <p:guide pos="1958"/>
        <p:guide orient="horz" pos="1230"/>
      </p:guideLst>
    </p:cSldViewPr>
  </p:slideViewPr>
  <p:outlineViewPr>
    <p:cViewPr>
      <p:scale>
        <a:sx n="33" d="100"/>
        <a:sy n="33" d="100"/>
      </p:scale>
      <p:origin x="0" y="-114"/>
    </p:cViewPr>
  </p:outlineViewPr>
  <p:notesTextViewPr>
    <p:cViewPr>
      <p:scale>
        <a:sx n="55" d="100"/>
        <a:sy n="5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1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5.xml"/><Relationship Id="rId39" Type="http://schemas.openxmlformats.org/officeDocument/2006/relationships/slide" Target="slides/slide18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3.xml"/><Relationship Id="rId42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3.xml"/><Relationship Id="rId32" Type="http://schemas.openxmlformats.org/officeDocument/2006/relationships/slide" Target="slides/slide11.xml"/><Relationship Id="rId37" Type="http://schemas.openxmlformats.org/officeDocument/2006/relationships/slide" Target="slides/slide16.xml"/><Relationship Id="rId40" Type="http://schemas.openxmlformats.org/officeDocument/2006/relationships/slide" Target="slides/slide19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openxmlformats.org/officeDocument/2006/relationships/slide" Target="slides/slide15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0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slide" Target="slides/slide9.xml"/><Relationship Id="rId35" Type="http://schemas.openxmlformats.org/officeDocument/2006/relationships/slide" Target="slides/slide14.xml"/><Relationship Id="rId43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4.xml"/><Relationship Id="rId33" Type="http://schemas.openxmlformats.org/officeDocument/2006/relationships/slide" Target="slides/slide12.xml"/><Relationship Id="rId38" Type="http://schemas.openxmlformats.org/officeDocument/2006/relationships/slide" Target="slides/slide17.xml"/><Relationship Id="rId46" Type="http://schemas.openxmlformats.org/officeDocument/2006/relationships/tableStyles" Target="tableStyles.xml"/><Relationship Id="rId20" Type="http://schemas.openxmlformats.org/officeDocument/2006/relationships/slideMaster" Target="slideMasters/slideMaster20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893238-836A-4195-91B4-9D968584138A}" type="datetimeFigureOut">
              <a:rPr lang="fr-FR" smtClean="0"/>
              <a:t>10/10/2018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48645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F125A6-DE41-412C-A741-EC79C0B61F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1382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F40F70-83BA-4CDB-9465-2C74CC0736C4}" type="datetimeFigureOut">
              <a:rPr lang="fr-FR" smtClean="0"/>
              <a:t>10/10/2018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450" y="4779963"/>
            <a:ext cx="5435600" cy="39100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4810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D30FC4-7883-4E77-878C-37E0DEAB9DA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75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Dans HIVE, qui est l’outil …..</a:t>
            </a:r>
          </a:p>
          <a:p>
            <a:endParaRPr lang="fr-FR" dirty="0" smtClean="0"/>
          </a:p>
          <a:p>
            <a:r>
              <a:rPr lang="fr-FR" dirty="0" smtClean="0"/>
              <a:t>L’usage des tables (interne/externe) est régi par des considérations d’architecture:</a:t>
            </a:r>
          </a:p>
          <a:p>
            <a:r>
              <a:rPr lang="fr-FR" dirty="0" smtClean="0"/>
              <a:t>Données chaudes (INTERNE) , froides (EXTERNE)</a:t>
            </a:r>
          </a:p>
          <a:p>
            <a:r>
              <a:rPr lang="fr-FR" dirty="0" smtClean="0"/>
              <a:t>Héritage entre tables (INTERNE)</a:t>
            </a:r>
          </a:p>
          <a:p>
            <a:r>
              <a:rPr lang="fr-FR" dirty="0" smtClean="0"/>
              <a:t>Persistance de la structure (EXTERNE)</a:t>
            </a:r>
          </a:p>
          <a:p>
            <a:r>
              <a:rPr lang="fr-FR" smtClean="0"/>
              <a:t>Multiplicité des schémas visés (EXTERNE)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BC241-91D8-47FB-AE30-78F8136D57B8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60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73" y="302570"/>
            <a:ext cx="2468660" cy="1353649"/>
          </a:xfrm>
          <a:prstGeom prst="rect">
            <a:avLst/>
          </a:prstGeom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>
          <a:xfrm>
            <a:off x="185058" y="127617"/>
            <a:ext cx="3864428" cy="3791239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n>
                  <a:noFill/>
                </a:ln>
                <a:solidFill>
                  <a:schemeClr val="bg1"/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>
          <a:xfrm>
            <a:off x="185058" y="127617"/>
            <a:ext cx="3864428" cy="3791239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n>
                  <a:noFill/>
                </a:ln>
                <a:solidFill>
                  <a:schemeClr val="bg1"/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>
          <a:xfrm>
            <a:off x="185058" y="127617"/>
            <a:ext cx="3864428" cy="3791239"/>
          </a:xfrm>
          <a:prstGeom prst="rect">
            <a:avLst/>
          </a:prstGeom>
        </p:spPr>
        <p:txBody>
          <a:bodyPr lIns="0" tIns="0" rIns="0"/>
          <a:lstStyle>
            <a:lvl1pPr>
              <a:defRPr>
                <a:ln>
                  <a:noFill/>
                </a:ln>
                <a:solidFill>
                  <a:schemeClr val="bg1"/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>
          <a:xfrm>
            <a:off x="185058" y="127617"/>
            <a:ext cx="3864428" cy="3791239"/>
          </a:xfrm>
          <a:prstGeom prst="rect">
            <a:avLst/>
          </a:prstGeom>
        </p:spPr>
        <p:txBody>
          <a:bodyPr lIns="0" tIns="0" rIns="0"/>
          <a:lstStyle>
            <a:lvl1pPr>
              <a:defRPr>
                <a:ln>
                  <a:noFill/>
                </a:ln>
                <a:solidFill>
                  <a:schemeClr val="bg1"/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>
          <a:xfrm>
            <a:off x="185058" y="127617"/>
            <a:ext cx="3864428" cy="3791239"/>
          </a:xfrm>
          <a:prstGeom prst="rect">
            <a:avLst/>
          </a:prstGeom>
        </p:spPr>
        <p:txBody>
          <a:bodyPr lIns="0" tIns="0" rIns="0"/>
          <a:lstStyle>
            <a:lvl1pPr>
              <a:defRPr>
                <a:ln>
                  <a:noFill/>
                </a:ln>
                <a:solidFill>
                  <a:schemeClr val="bg1"/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>
          <a:xfrm>
            <a:off x="185058" y="127617"/>
            <a:ext cx="3864428" cy="3791239"/>
          </a:xfrm>
          <a:prstGeom prst="rect">
            <a:avLst/>
          </a:prstGeom>
        </p:spPr>
        <p:txBody>
          <a:bodyPr lIns="0" tIns="0" rIns="0"/>
          <a:lstStyle>
            <a:lvl1pPr>
              <a:defRPr>
                <a:ln>
                  <a:noFill/>
                </a:ln>
                <a:solidFill>
                  <a:schemeClr val="bg1"/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>
          <a:xfrm>
            <a:off x="185058" y="127617"/>
            <a:ext cx="3864428" cy="3791239"/>
          </a:xfrm>
          <a:prstGeom prst="rect">
            <a:avLst/>
          </a:prstGeom>
        </p:spPr>
        <p:txBody>
          <a:bodyPr lIns="0" tIns="0" rIns="0"/>
          <a:lstStyle>
            <a:lvl1pPr>
              <a:defRPr>
                <a:ln>
                  <a:noFill/>
                </a:ln>
                <a:solidFill>
                  <a:schemeClr val="bg1"/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>
          <a:xfrm>
            <a:off x="185058" y="127617"/>
            <a:ext cx="3864428" cy="3791239"/>
          </a:xfrm>
          <a:prstGeom prst="rect">
            <a:avLst/>
          </a:prstGeom>
        </p:spPr>
        <p:txBody>
          <a:bodyPr lIns="0" tIns="0" rIns="0"/>
          <a:lstStyle>
            <a:lvl1pPr>
              <a:defRPr>
                <a:ln>
                  <a:noFill/>
                </a:ln>
                <a:solidFill>
                  <a:schemeClr val="bg1"/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466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>
          <a:xfrm>
            <a:off x="185058" y="127617"/>
            <a:ext cx="3864428" cy="3791239"/>
          </a:xfrm>
          <a:prstGeom prst="rect">
            <a:avLst/>
          </a:prstGeom>
        </p:spPr>
        <p:txBody>
          <a:bodyPr lIns="0" tIns="0" rIns="0"/>
          <a:lstStyle>
            <a:lvl1pPr>
              <a:defRPr>
                <a:ln>
                  <a:noFill/>
                </a:ln>
                <a:solidFill>
                  <a:schemeClr val="bg1"/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468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>
          <a:xfrm>
            <a:off x="185058" y="127617"/>
            <a:ext cx="3864428" cy="3791239"/>
          </a:xfrm>
          <a:prstGeom prst="rect">
            <a:avLst/>
          </a:prstGeom>
        </p:spPr>
        <p:txBody>
          <a:bodyPr lIns="0" tIns="0" rIns="0"/>
          <a:lstStyle>
            <a:lvl1pPr>
              <a:defRPr>
                <a:ln>
                  <a:noFill/>
                </a:ln>
                <a:solidFill>
                  <a:schemeClr val="bg1"/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91325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>
          <a:xfrm>
            <a:off x="185058" y="127617"/>
            <a:ext cx="3864428" cy="3791239"/>
          </a:xfrm>
          <a:prstGeom prst="rect">
            <a:avLst/>
          </a:prstGeom>
        </p:spPr>
        <p:txBody>
          <a:bodyPr lIns="0" tIns="0" rIns="0"/>
          <a:lstStyle>
            <a:lvl1pPr>
              <a:defRPr>
                <a:ln>
                  <a:noFill/>
                </a:ln>
                <a:solidFill>
                  <a:schemeClr val="bg1"/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809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>
          <a:xfrm>
            <a:off x="185058" y="127617"/>
            <a:ext cx="3864428" cy="3791239"/>
          </a:xfrm>
          <a:prstGeom prst="rect">
            <a:avLst/>
          </a:prstGeom>
        </p:spPr>
        <p:txBody>
          <a:bodyPr lIns="0" tIns="0" rIns="0"/>
          <a:lstStyle>
            <a:lvl1pPr>
              <a:defRPr>
                <a:ln>
                  <a:noFill/>
                </a:ln>
                <a:solidFill>
                  <a:schemeClr val="bg1"/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01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>
          <a:xfrm>
            <a:off x="185058" y="127617"/>
            <a:ext cx="3864428" cy="3791239"/>
          </a:xfrm>
          <a:prstGeom prst="rect">
            <a:avLst/>
          </a:prstGeom>
        </p:spPr>
        <p:txBody>
          <a:bodyPr lIns="0" tIns="0" rIns="0"/>
          <a:lstStyle>
            <a:lvl1pPr>
              <a:defRPr>
                <a:ln>
                  <a:noFill/>
                </a:ln>
                <a:solidFill>
                  <a:schemeClr val="bg1"/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305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>
          <a:xfrm>
            <a:off x="185058" y="127617"/>
            <a:ext cx="3864428" cy="3791239"/>
          </a:xfrm>
          <a:prstGeom prst="rect">
            <a:avLst/>
          </a:prstGeom>
        </p:spPr>
        <p:txBody>
          <a:bodyPr lIns="0" tIns="0" rIns="0"/>
          <a:lstStyle>
            <a:lvl1pPr>
              <a:defRPr>
                <a:ln>
                  <a:noFill/>
                </a:ln>
                <a:solidFill>
                  <a:schemeClr val="bg1"/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26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>
          <a:xfrm>
            <a:off x="185058" y="127617"/>
            <a:ext cx="3864428" cy="3791239"/>
          </a:xfrm>
          <a:prstGeom prst="rect">
            <a:avLst/>
          </a:prstGeom>
        </p:spPr>
        <p:txBody>
          <a:bodyPr lIns="0" tIns="0" rIns="0"/>
          <a:lstStyle>
            <a:lvl1pPr>
              <a:defRPr>
                <a:ln>
                  <a:noFill/>
                </a:ln>
                <a:solidFill>
                  <a:schemeClr val="bg1"/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5381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19645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07226" y="382630"/>
            <a:ext cx="11009271" cy="64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tx1">
                    <a:lumMod val="85000"/>
                    <a:lumOff val="15000"/>
                  </a:schemeClr>
                </a:solidFill>
                <a:latin typeface="Lato Medium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31940" y="942806"/>
            <a:ext cx="10984557" cy="3052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27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73" y="302570"/>
            <a:ext cx="2468660" cy="1353649"/>
          </a:xfrm>
          <a:prstGeom prst="rect">
            <a:avLst/>
          </a:prstGeom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10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8240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73" y="302570"/>
            <a:ext cx="2468660" cy="1353649"/>
          </a:xfrm>
          <a:prstGeom prst="rect">
            <a:avLst/>
          </a:prstGeom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588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38039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73" y="302570"/>
            <a:ext cx="2468660" cy="1353649"/>
          </a:xfrm>
          <a:prstGeom prst="rect">
            <a:avLst/>
          </a:prstGeom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>
          <a:xfrm>
            <a:off x="185058" y="127617"/>
            <a:ext cx="3864428" cy="3791239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n>
                  <a:noFill/>
                </a:ln>
                <a:solidFill>
                  <a:schemeClr val="bg1"/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.png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.png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.png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0.png"/><Relationship Id="rId4" Type="http://schemas.openxmlformats.org/officeDocument/2006/relationships/theme" Target="../theme/theme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/>
          <p:nvPr userDrawn="1"/>
        </p:nvSpPr>
        <p:spPr>
          <a:xfrm>
            <a:off x="1" y="-1"/>
            <a:ext cx="9618040" cy="2955926"/>
          </a:xfrm>
          <a:custGeom>
            <a:avLst/>
            <a:gdLst>
              <a:gd name="connsiteX0" fmla="*/ 0 w 3125165"/>
              <a:gd name="connsiteY0" fmla="*/ 0 h 2212976"/>
              <a:gd name="connsiteX1" fmla="*/ 3125165 w 3125165"/>
              <a:gd name="connsiteY1" fmla="*/ 0 h 2212976"/>
              <a:gd name="connsiteX2" fmla="*/ 3125165 w 3125165"/>
              <a:gd name="connsiteY2" fmla="*/ 2212976 h 2212976"/>
              <a:gd name="connsiteX3" fmla="*/ 0 w 3125165"/>
              <a:gd name="connsiteY3" fmla="*/ 2212976 h 2212976"/>
              <a:gd name="connsiteX4" fmla="*/ 0 w 3125165"/>
              <a:gd name="connsiteY4" fmla="*/ 0 h 2212976"/>
              <a:gd name="connsiteX0" fmla="*/ 0 w 3614115"/>
              <a:gd name="connsiteY0" fmla="*/ 0 h 2212976"/>
              <a:gd name="connsiteX1" fmla="*/ 3614115 w 3614115"/>
              <a:gd name="connsiteY1" fmla="*/ 0 h 2212976"/>
              <a:gd name="connsiteX2" fmla="*/ 3125165 w 3614115"/>
              <a:gd name="connsiteY2" fmla="*/ 2212976 h 2212976"/>
              <a:gd name="connsiteX3" fmla="*/ 0 w 3614115"/>
              <a:gd name="connsiteY3" fmla="*/ 2212976 h 2212976"/>
              <a:gd name="connsiteX4" fmla="*/ 0 w 3614115"/>
              <a:gd name="connsiteY4" fmla="*/ 0 h 2212976"/>
              <a:gd name="connsiteX0" fmla="*/ 0 w 5801690"/>
              <a:gd name="connsiteY0" fmla="*/ 0 h 2212976"/>
              <a:gd name="connsiteX1" fmla="*/ 5801690 w 5801690"/>
              <a:gd name="connsiteY1" fmla="*/ 0 h 2212976"/>
              <a:gd name="connsiteX2" fmla="*/ 3125165 w 5801690"/>
              <a:gd name="connsiteY2" fmla="*/ 2212976 h 2212976"/>
              <a:gd name="connsiteX3" fmla="*/ 0 w 5801690"/>
              <a:gd name="connsiteY3" fmla="*/ 2212976 h 2212976"/>
              <a:gd name="connsiteX4" fmla="*/ 0 w 5801690"/>
              <a:gd name="connsiteY4" fmla="*/ 0 h 2212976"/>
              <a:gd name="connsiteX0" fmla="*/ 0 w 6951040"/>
              <a:gd name="connsiteY0" fmla="*/ 0 h 2212976"/>
              <a:gd name="connsiteX1" fmla="*/ 6951040 w 6951040"/>
              <a:gd name="connsiteY1" fmla="*/ 0 h 2212976"/>
              <a:gd name="connsiteX2" fmla="*/ 3125165 w 6951040"/>
              <a:gd name="connsiteY2" fmla="*/ 2212976 h 2212976"/>
              <a:gd name="connsiteX3" fmla="*/ 0 w 6951040"/>
              <a:gd name="connsiteY3" fmla="*/ 2212976 h 2212976"/>
              <a:gd name="connsiteX4" fmla="*/ 0 w 6951040"/>
              <a:gd name="connsiteY4" fmla="*/ 0 h 2212976"/>
              <a:gd name="connsiteX0" fmla="*/ 0 w 6951040"/>
              <a:gd name="connsiteY0" fmla="*/ 0 h 2955926"/>
              <a:gd name="connsiteX1" fmla="*/ 6951040 w 6951040"/>
              <a:gd name="connsiteY1" fmla="*/ 0 h 2955926"/>
              <a:gd name="connsiteX2" fmla="*/ 2369515 w 6951040"/>
              <a:gd name="connsiteY2" fmla="*/ 2955926 h 2955926"/>
              <a:gd name="connsiteX3" fmla="*/ 0 w 6951040"/>
              <a:gd name="connsiteY3" fmla="*/ 2212976 h 2955926"/>
              <a:gd name="connsiteX4" fmla="*/ 0 w 6951040"/>
              <a:gd name="connsiteY4" fmla="*/ 0 h 2955926"/>
              <a:gd name="connsiteX0" fmla="*/ 0 w 8557590"/>
              <a:gd name="connsiteY0" fmla="*/ 0 h 2955926"/>
              <a:gd name="connsiteX1" fmla="*/ 8557590 w 8557590"/>
              <a:gd name="connsiteY1" fmla="*/ 0 h 2955926"/>
              <a:gd name="connsiteX2" fmla="*/ 2369515 w 8557590"/>
              <a:gd name="connsiteY2" fmla="*/ 2955926 h 2955926"/>
              <a:gd name="connsiteX3" fmla="*/ 0 w 8557590"/>
              <a:gd name="connsiteY3" fmla="*/ 2212976 h 2955926"/>
              <a:gd name="connsiteX4" fmla="*/ 0 w 8557590"/>
              <a:gd name="connsiteY4" fmla="*/ 0 h 2955926"/>
              <a:gd name="connsiteX0" fmla="*/ 0 w 9618040"/>
              <a:gd name="connsiteY0" fmla="*/ 0 h 2955926"/>
              <a:gd name="connsiteX1" fmla="*/ 9618040 w 9618040"/>
              <a:gd name="connsiteY1" fmla="*/ 0 h 2955926"/>
              <a:gd name="connsiteX2" fmla="*/ 2369515 w 9618040"/>
              <a:gd name="connsiteY2" fmla="*/ 2955926 h 2955926"/>
              <a:gd name="connsiteX3" fmla="*/ 0 w 9618040"/>
              <a:gd name="connsiteY3" fmla="*/ 2212976 h 2955926"/>
              <a:gd name="connsiteX4" fmla="*/ 0 w 9618040"/>
              <a:gd name="connsiteY4" fmla="*/ 0 h 295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18040" h="2955926">
                <a:moveTo>
                  <a:pt x="0" y="0"/>
                </a:moveTo>
                <a:lnTo>
                  <a:pt x="9618040" y="0"/>
                </a:lnTo>
                <a:lnTo>
                  <a:pt x="2369515" y="2955926"/>
                </a:lnTo>
                <a:lnTo>
                  <a:pt x="0" y="2212976"/>
                </a:lnTo>
                <a:lnTo>
                  <a:pt x="0" y="0"/>
                </a:lnTo>
                <a:close/>
              </a:path>
            </a:pathLst>
          </a:custGeom>
          <a:solidFill>
            <a:srgbClr val="BD1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 userDrawn="1"/>
        </p:nvSpPr>
        <p:spPr>
          <a:xfrm>
            <a:off x="1" y="-1"/>
            <a:ext cx="6951040" cy="2955926"/>
          </a:xfrm>
          <a:custGeom>
            <a:avLst/>
            <a:gdLst>
              <a:gd name="connsiteX0" fmla="*/ 0 w 3125165"/>
              <a:gd name="connsiteY0" fmla="*/ 0 h 2212976"/>
              <a:gd name="connsiteX1" fmla="*/ 3125165 w 3125165"/>
              <a:gd name="connsiteY1" fmla="*/ 0 h 2212976"/>
              <a:gd name="connsiteX2" fmla="*/ 3125165 w 3125165"/>
              <a:gd name="connsiteY2" fmla="*/ 2212976 h 2212976"/>
              <a:gd name="connsiteX3" fmla="*/ 0 w 3125165"/>
              <a:gd name="connsiteY3" fmla="*/ 2212976 h 2212976"/>
              <a:gd name="connsiteX4" fmla="*/ 0 w 3125165"/>
              <a:gd name="connsiteY4" fmla="*/ 0 h 2212976"/>
              <a:gd name="connsiteX0" fmla="*/ 0 w 3614115"/>
              <a:gd name="connsiteY0" fmla="*/ 0 h 2212976"/>
              <a:gd name="connsiteX1" fmla="*/ 3614115 w 3614115"/>
              <a:gd name="connsiteY1" fmla="*/ 0 h 2212976"/>
              <a:gd name="connsiteX2" fmla="*/ 3125165 w 3614115"/>
              <a:gd name="connsiteY2" fmla="*/ 2212976 h 2212976"/>
              <a:gd name="connsiteX3" fmla="*/ 0 w 3614115"/>
              <a:gd name="connsiteY3" fmla="*/ 2212976 h 2212976"/>
              <a:gd name="connsiteX4" fmla="*/ 0 w 3614115"/>
              <a:gd name="connsiteY4" fmla="*/ 0 h 2212976"/>
              <a:gd name="connsiteX0" fmla="*/ 0 w 5801690"/>
              <a:gd name="connsiteY0" fmla="*/ 0 h 2212976"/>
              <a:gd name="connsiteX1" fmla="*/ 5801690 w 5801690"/>
              <a:gd name="connsiteY1" fmla="*/ 0 h 2212976"/>
              <a:gd name="connsiteX2" fmla="*/ 3125165 w 5801690"/>
              <a:gd name="connsiteY2" fmla="*/ 2212976 h 2212976"/>
              <a:gd name="connsiteX3" fmla="*/ 0 w 5801690"/>
              <a:gd name="connsiteY3" fmla="*/ 2212976 h 2212976"/>
              <a:gd name="connsiteX4" fmla="*/ 0 w 5801690"/>
              <a:gd name="connsiteY4" fmla="*/ 0 h 2212976"/>
              <a:gd name="connsiteX0" fmla="*/ 0 w 6951040"/>
              <a:gd name="connsiteY0" fmla="*/ 0 h 2212976"/>
              <a:gd name="connsiteX1" fmla="*/ 6951040 w 6951040"/>
              <a:gd name="connsiteY1" fmla="*/ 0 h 2212976"/>
              <a:gd name="connsiteX2" fmla="*/ 3125165 w 6951040"/>
              <a:gd name="connsiteY2" fmla="*/ 2212976 h 2212976"/>
              <a:gd name="connsiteX3" fmla="*/ 0 w 6951040"/>
              <a:gd name="connsiteY3" fmla="*/ 2212976 h 2212976"/>
              <a:gd name="connsiteX4" fmla="*/ 0 w 6951040"/>
              <a:gd name="connsiteY4" fmla="*/ 0 h 2212976"/>
              <a:gd name="connsiteX0" fmla="*/ 0 w 6951040"/>
              <a:gd name="connsiteY0" fmla="*/ 0 h 2955926"/>
              <a:gd name="connsiteX1" fmla="*/ 6951040 w 6951040"/>
              <a:gd name="connsiteY1" fmla="*/ 0 h 2955926"/>
              <a:gd name="connsiteX2" fmla="*/ 2369515 w 6951040"/>
              <a:gd name="connsiteY2" fmla="*/ 2955926 h 2955926"/>
              <a:gd name="connsiteX3" fmla="*/ 0 w 6951040"/>
              <a:gd name="connsiteY3" fmla="*/ 2212976 h 2955926"/>
              <a:gd name="connsiteX4" fmla="*/ 0 w 6951040"/>
              <a:gd name="connsiteY4" fmla="*/ 0 h 295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51040" h="2955926">
                <a:moveTo>
                  <a:pt x="0" y="0"/>
                </a:moveTo>
                <a:lnTo>
                  <a:pt x="6951040" y="0"/>
                </a:lnTo>
                <a:lnTo>
                  <a:pt x="2369515" y="2955926"/>
                </a:lnTo>
                <a:lnTo>
                  <a:pt x="0" y="2212976"/>
                </a:lnTo>
                <a:lnTo>
                  <a:pt x="0" y="0"/>
                </a:lnTo>
                <a:close/>
              </a:path>
            </a:pathLst>
          </a:custGeom>
          <a:solidFill>
            <a:srgbClr val="E72A78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89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-9525" y="-4357"/>
            <a:ext cx="122015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/>
          <p:cNvSpPr/>
          <p:nvPr userDrawn="1"/>
        </p:nvSpPr>
        <p:spPr>
          <a:xfrm>
            <a:off x="1" y="-2"/>
            <a:ext cx="9618040" cy="6858001"/>
          </a:xfrm>
          <a:custGeom>
            <a:avLst/>
            <a:gdLst>
              <a:gd name="connsiteX0" fmla="*/ 0 w 3125165"/>
              <a:gd name="connsiteY0" fmla="*/ 0 h 2212976"/>
              <a:gd name="connsiteX1" fmla="*/ 3125165 w 3125165"/>
              <a:gd name="connsiteY1" fmla="*/ 0 h 2212976"/>
              <a:gd name="connsiteX2" fmla="*/ 3125165 w 3125165"/>
              <a:gd name="connsiteY2" fmla="*/ 2212976 h 2212976"/>
              <a:gd name="connsiteX3" fmla="*/ 0 w 3125165"/>
              <a:gd name="connsiteY3" fmla="*/ 2212976 h 2212976"/>
              <a:gd name="connsiteX4" fmla="*/ 0 w 3125165"/>
              <a:gd name="connsiteY4" fmla="*/ 0 h 2212976"/>
              <a:gd name="connsiteX0" fmla="*/ 0 w 3614115"/>
              <a:gd name="connsiteY0" fmla="*/ 0 h 2212976"/>
              <a:gd name="connsiteX1" fmla="*/ 3614115 w 3614115"/>
              <a:gd name="connsiteY1" fmla="*/ 0 h 2212976"/>
              <a:gd name="connsiteX2" fmla="*/ 3125165 w 3614115"/>
              <a:gd name="connsiteY2" fmla="*/ 2212976 h 2212976"/>
              <a:gd name="connsiteX3" fmla="*/ 0 w 3614115"/>
              <a:gd name="connsiteY3" fmla="*/ 2212976 h 2212976"/>
              <a:gd name="connsiteX4" fmla="*/ 0 w 3614115"/>
              <a:gd name="connsiteY4" fmla="*/ 0 h 2212976"/>
              <a:gd name="connsiteX0" fmla="*/ 0 w 5801690"/>
              <a:gd name="connsiteY0" fmla="*/ 0 h 2212976"/>
              <a:gd name="connsiteX1" fmla="*/ 5801690 w 5801690"/>
              <a:gd name="connsiteY1" fmla="*/ 0 h 2212976"/>
              <a:gd name="connsiteX2" fmla="*/ 3125165 w 5801690"/>
              <a:gd name="connsiteY2" fmla="*/ 2212976 h 2212976"/>
              <a:gd name="connsiteX3" fmla="*/ 0 w 5801690"/>
              <a:gd name="connsiteY3" fmla="*/ 2212976 h 2212976"/>
              <a:gd name="connsiteX4" fmla="*/ 0 w 5801690"/>
              <a:gd name="connsiteY4" fmla="*/ 0 h 2212976"/>
              <a:gd name="connsiteX0" fmla="*/ 0 w 6951040"/>
              <a:gd name="connsiteY0" fmla="*/ 0 h 2212976"/>
              <a:gd name="connsiteX1" fmla="*/ 6951040 w 6951040"/>
              <a:gd name="connsiteY1" fmla="*/ 0 h 2212976"/>
              <a:gd name="connsiteX2" fmla="*/ 3125165 w 6951040"/>
              <a:gd name="connsiteY2" fmla="*/ 2212976 h 2212976"/>
              <a:gd name="connsiteX3" fmla="*/ 0 w 6951040"/>
              <a:gd name="connsiteY3" fmla="*/ 2212976 h 2212976"/>
              <a:gd name="connsiteX4" fmla="*/ 0 w 6951040"/>
              <a:gd name="connsiteY4" fmla="*/ 0 h 2212976"/>
              <a:gd name="connsiteX0" fmla="*/ 0 w 6951040"/>
              <a:gd name="connsiteY0" fmla="*/ 0 h 2955926"/>
              <a:gd name="connsiteX1" fmla="*/ 6951040 w 6951040"/>
              <a:gd name="connsiteY1" fmla="*/ 0 h 2955926"/>
              <a:gd name="connsiteX2" fmla="*/ 2369515 w 6951040"/>
              <a:gd name="connsiteY2" fmla="*/ 2955926 h 2955926"/>
              <a:gd name="connsiteX3" fmla="*/ 0 w 6951040"/>
              <a:gd name="connsiteY3" fmla="*/ 2212976 h 2955926"/>
              <a:gd name="connsiteX4" fmla="*/ 0 w 6951040"/>
              <a:gd name="connsiteY4" fmla="*/ 0 h 2955926"/>
              <a:gd name="connsiteX0" fmla="*/ 0 w 8557590"/>
              <a:gd name="connsiteY0" fmla="*/ 0 h 2955926"/>
              <a:gd name="connsiteX1" fmla="*/ 8557590 w 8557590"/>
              <a:gd name="connsiteY1" fmla="*/ 0 h 2955926"/>
              <a:gd name="connsiteX2" fmla="*/ 2369515 w 8557590"/>
              <a:gd name="connsiteY2" fmla="*/ 2955926 h 2955926"/>
              <a:gd name="connsiteX3" fmla="*/ 0 w 8557590"/>
              <a:gd name="connsiteY3" fmla="*/ 2212976 h 2955926"/>
              <a:gd name="connsiteX4" fmla="*/ 0 w 8557590"/>
              <a:gd name="connsiteY4" fmla="*/ 0 h 2955926"/>
              <a:gd name="connsiteX0" fmla="*/ 0 w 9618040"/>
              <a:gd name="connsiteY0" fmla="*/ 0 h 2955926"/>
              <a:gd name="connsiteX1" fmla="*/ 9618040 w 9618040"/>
              <a:gd name="connsiteY1" fmla="*/ 0 h 2955926"/>
              <a:gd name="connsiteX2" fmla="*/ 2369515 w 9618040"/>
              <a:gd name="connsiteY2" fmla="*/ 2955926 h 2955926"/>
              <a:gd name="connsiteX3" fmla="*/ 0 w 9618040"/>
              <a:gd name="connsiteY3" fmla="*/ 2212976 h 2955926"/>
              <a:gd name="connsiteX4" fmla="*/ 0 w 9618040"/>
              <a:gd name="connsiteY4" fmla="*/ 0 h 295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18040" h="2955926">
                <a:moveTo>
                  <a:pt x="0" y="0"/>
                </a:moveTo>
                <a:lnTo>
                  <a:pt x="9618040" y="0"/>
                </a:lnTo>
                <a:lnTo>
                  <a:pt x="2369515" y="2955926"/>
                </a:lnTo>
                <a:lnTo>
                  <a:pt x="0" y="2212976"/>
                </a:lnTo>
                <a:lnTo>
                  <a:pt x="0" y="0"/>
                </a:lnTo>
                <a:close/>
              </a:path>
            </a:pathLst>
          </a:custGeom>
          <a:solidFill>
            <a:srgbClr val="BD1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 userDrawn="1"/>
        </p:nvSpPr>
        <p:spPr>
          <a:xfrm>
            <a:off x="1" y="-1"/>
            <a:ext cx="6951040" cy="6862355"/>
          </a:xfrm>
          <a:custGeom>
            <a:avLst/>
            <a:gdLst>
              <a:gd name="connsiteX0" fmla="*/ 0 w 3125165"/>
              <a:gd name="connsiteY0" fmla="*/ 0 h 2212976"/>
              <a:gd name="connsiteX1" fmla="*/ 3125165 w 3125165"/>
              <a:gd name="connsiteY1" fmla="*/ 0 h 2212976"/>
              <a:gd name="connsiteX2" fmla="*/ 3125165 w 3125165"/>
              <a:gd name="connsiteY2" fmla="*/ 2212976 h 2212976"/>
              <a:gd name="connsiteX3" fmla="*/ 0 w 3125165"/>
              <a:gd name="connsiteY3" fmla="*/ 2212976 h 2212976"/>
              <a:gd name="connsiteX4" fmla="*/ 0 w 3125165"/>
              <a:gd name="connsiteY4" fmla="*/ 0 h 2212976"/>
              <a:gd name="connsiteX0" fmla="*/ 0 w 3614115"/>
              <a:gd name="connsiteY0" fmla="*/ 0 h 2212976"/>
              <a:gd name="connsiteX1" fmla="*/ 3614115 w 3614115"/>
              <a:gd name="connsiteY1" fmla="*/ 0 h 2212976"/>
              <a:gd name="connsiteX2" fmla="*/ 3125165 w 3614115"/>
              <a:gd name="connsiteY2" fmla="*/ 2212976 h 2212976"/>
              <a:gd name="connsiteX3" fmla="*/ 0 w 3614115"/>
              <a:gd name="connsiteY3" fmla="*/ 2212976 h 2212976"/>
              <a:gd name="connsiteX4" fmla="*/ 0 w 3614115"/>
              <a:gd name="connsiteY4" fmla="*/ 0 h 2212976"/>
              <a:gd name="connsiteX0" fmla="*/ 0 w 5801690"/>
              <a:gd name="connsiteY0" fmla="*/ 0 h 2212976"/>
              <a:gd name="connsiteX1" fmla="*/ 5801690 w 5801690"/>
              <a:gd name="connsiteY1" fmla="*/ 0 h 2212976"/>
              <a:gd name="connsiteX2" fmla="*/ 3125165 w 5801690"/>
              <a:gd name="connsiteY2" fmla="*/ 2212976 h 2212976"/>
              <a:gd name="connsiteX3" fmla="*/ 0 w 5801690"/>
              <a:gd name="connsiteY3" fmla="*/ 2212976 h 2212976"/>
              <a:gd name="connsiteX4" fmla="*/ 0 w 5801690"/>
              <a:gd name="connsiteY4" fmla="*/ 0 h 2212976"/>
              <a:gd name="connsiteX0" fmla="*/ 0 w 6951040"/>
              <a:gd name="connsiteY0" fmla="*/ 0 h 2212976"/>
              <a:gd name="connsiteX1" fmla="*/ 6951040 w 6951040"/>
              <a:gd name="connsiteY1" fmla="*/ 0 h 2212976"/>
              <a:gd name="connsiteX2" fmla="*/ 3125165 w 6951040"/>
              <a:gd name="connsiteY2" fmla="*/ 2212976 h 2212976"/>
              <a:gd name="connsiteX3" fmla="*/ 0 w 6951040"/>
              <a:gd name="connsiteY3" fmla="*/ 2212976 h 2212976"/>
              <a:gd name="connsiteX4" fmla="*/ 0 w 6951040"/>
              <a:gd name="connsiteY4" fmla="*/ 0 h 2212976"/>
              <a:gd name="connsiteX0" fmla="*/ 0 w 6951040"/>
              <a:gd name="connsiteY0" fmla="*/ 0 h 2955926"/>
              <a:gd name="connsiteX1" fmla="*/ 6951040 w 6951040"/>
              <a:gd name="connsiteY1" fmla="*/ 0 h 2955926"/>
              <a:gd name="connsiteX2" fmla="*/ 2369515 w 6951040"/>
              <a:gd name="connsiteY2" fmla="*/ 2955926 h 2955926"/>
              <a:gd name="connsiteX3" fmla="*/ 0 w 6951040"/>
              <a:gd name="connsiteY3" fmla="*/ 2212976 h 2955926"/>
              <a:gd name="connsiteX4" fmla="*/ 0 w 6951040"/>
              <a:gd name="connsiteY4" fmla="*/ 0 h 2955926"/>
              <a:gd name="connsiteX0" fmla="*/ 0 w 6951040"/>
              <a:gd name="connsiteY0" fmla="*/ 0 h 2957803"/>
              <a:gd name="connsiteX1" fmla="*/ 6951040 w 6951040"/>
              <a:gd name="connsiteY1" fmla="*/ 0 h 2957803"/>
              <a:gd name="connsiteX2" fmla="*/ 2369515 w 6951040"/>
              <a:gd name="connsiteY2" fmla="*/ 2955926 h 2957803"/>
              <a:gd name="connsiteX3" fmla="*/ 0 w 6951040"/>
              <a:gd name="connsiteY3" fmla="*/ 2957803 h 2957803"/>
              <a:gd name="connsiteX4" fmla="*/ 0 w 6951040"/>
              <a:gd name="connsiteY4" fmla="*/ 0 h 2957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51040" h="2957803">
                <a:moveTo>
                  <a:pt x="0" y="0"/>
                </a:moveTo>
                <a:lnTo>
                  <a:pt x="6951040" y="0"/>
                </a:lnTo>
                <a:lnTo>
                  <a:pt x="2369515" y="2955926"/>
                </a:lnTo>
                <a:lnTo>
                  <a:pt x="0" y="2957803"/>
                </a:lnTo>
                <a:lnTo>
                  <a:pt x="0" y="0"/>
                </a:lnTo>
                <a:close/>
              </a:path>
            </a:pathLst>
          </a:custGeom>
          <a:solidFill>
            <a:srgbClr val="E72A78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38" y="5995686"/>
            <a:ext cx="1289535" cy="707095"/>
          </a:xfrm>
          <a:prstGeom prst="rect">
            <a:avLst/>
          </a:prstGeom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7507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 charset="0"/>
          <a:ea typeface="Montserrat" charset="0"/>
          <a:cs typeface="Montserra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57"/>
            <a:ext cx="12185727" cy="6855179"/>
          </a:xfrm>
          <a:prstGeom prst="rect">
            <a:avLst/>
          </a:prstGeom>
        </p:spPr>
      </p:pic>
      <p:sp>
        <p:nvSpPr>
          <p:cNvPr id="4" name="Rectangle 2"/>
          <p:cNvSpPr/>
          <p:nvPr userDrawn="1"/>
        </p:nvSpPr>
        <p:spPr>
          <a:xfrm>
            <a:off x="1" y="-2"/>
            <a:ext cx="9618040" cy="6858001"/>
          </a:xfrm>
          <a:custGeom>
            <a:avLst/>
            <a:gdLst>
              <a:gd name="connsiteX0" fmla="*/ 0 w 3125165"/>
              <a:gd name="connsiteY0" fmla="*/ 0 h 2212976"/>
              <a:gd name="connsiteX1" fmla="*/ 3125165 w 3125165"/>
              <a:gd name="connsiteY1" fmla="*/ 0 h 2212976"/>
              <a:gd name="connsiteX2" fmla="*/ 3125165 w 3125165"/>
              <a:gd name="connsiteY2" fmla="*/ 2212976 h 2212976"/>
              <a:gd name="connsiteX3" fmla="*/ 0 w 3125165"/>
              <a:gd name="connsiteY3" fmla="*/ 2212976 h 2212976"/>
              <a:gd name="connsiteX4" fmla="*/ 0 w 3125165"/>
              <a:gd name="connsiteY4" fmla="*/ 0 h 2212976"/>
              <a:gd name="connsiteX0" fmla="*/ 0 w 3614115"/>
              <a:gd name="connsiteY0" fmla="*/ 0 h 2212976"/>
              <a:gd name="connsiteX1" fmla="*/ 3614115 w 3614115"/>
              <a:gd name="connsiteY1" fmla="*/ 0 h 2212976"/>
              <a:gd name="connsiteX2" fmla="*/ 3125165 w 3614115"/>
              <a:gd name="connsiteY2" fmla="*/ 2212976 h 2212976"/>
              <a:gd name="connsiteX3" fmla="*/ 0 w 3614115"/>
              <a:gd name="connsiteY3" fmla="*/ 2212976 h 2212976"/>
              <a:gd name="connsiteX4" fmla="*/ 0 w 3614115"/>
              <a:gd name="connsiteY4" fmla="*/ 0 h 2212976"/>
              <a:gd name="connsiteX0" fmla="*/ 0 w 5801690"/>
              <a:gd name="connsiteY0" fmla="*/ 0 h 2212976"/>
              <a:gd name="connsiteX1" fmla="*/ 5801690 w 5801690"/>
              <a:gd name="connsiteY1" fmla="*/ 0 h 2212976"/>
              <a:gd name="connsiteX2" fmla="*/ 3125165 w 5801690"/>
              <a:gd name="connsiteY2" fmla="*/ 2212976 h 2212976"/>
              <a:gd name="connsiteX3" fmla="*/ 0 w 5801690"/>
              <a:gd name="connsiteY3" fmla="*/ 2212976 h 2212976"/>
              <a:gd name="connsiteX4" fmla="*/ 0 w 5801690"/>
              <a:gd name="connsiteY4" fmla="*/ 0 h 2212976"/>
              <a:gd name="connsiteX0" fmla="*/ 0 w 6951040"/>
              <a:gd name="connsiteY0" fmla="*/ 0 h 2212976"/>
              <a:gd name="connsiteX1" fmla="*/ 6951040 w 6951040"/>
              <a:gd name="connsiteY1" fmla="*/ 0 h 2212976"/>
              <a:gd name="connsiteX2" fmla="*/ 3125165 w 6951040"/>
              <a:gd name="connsiteY2" fmla="*/ 2212976 h 2212976"/>
              <a:gd name="connsiteX3" fmla="*/ 0 w 6951040"/>
              <a:gd name="connsiteY3" fmla="*/ 2212976 h 2212976"/>
              <a:gd name="connsiteX4" fmla="*/ 0 w 6951040"/>
              <a:gd name="connsiteY4" fmla="*/ 0 h 2212976"/>
              <a:gd name="connsiteX0" fmla="*/ 0 w 6951040"/>
              <a:gd name="connsiteY0" fmla="*/ 0 h 2955926"/>
              <a:gd name="connsiteX1" fmla="*/ 6951040 w 6951040"/>
              <a:gd name="connsiteY1" fmla="*/ 0 h 2955926"/>
              <a:gd name="connsiteX2" fmla="*/ 2369515 w 6951040"/>
              <a:gd name="connsiteY2" fmla="*/ 2955926 h 2955926"/>
              <a:gd name="connsiteX3" fmla="*/ 0 w 6951040"/>
              <a:gd name="connsiteY3" fmla="*/ 2212976 h 2955926"/>
              <a:gd name="connsiteX4" fmla="*/ 0 w 6951040"/>
              <a:gd name="connsiteY4" fmla="*/ 0 h 2955926"/>
              <a:gd name="connsiteX0" fmla="*/ 0 w 8557590"/>
              <a:gd name="connsiteY0" fmla="*/ 0 h 2955926"/>
              <a:gd name="connsiteX1" fmla="*/ 8557590 w 8557590"/>
              <a:gd name="connsiteY1" fmla="*/ 0 h 2955926"/>
              <a:gd name="connsiteX2" fmla="*/ 2369515 w 8557590"/>
              <a:gd name="connsiteY2" fmla="*/ 2955926 h 2955926"/>
              <a:gd name="connsiteX3" fmla="*/ 0 w 8557590"/>
              <a:gd name="connsiteY3" fmla="*/ 2212976 h 2955926"/>
              <a:gd name="connsiteX4" fmla="*/ 0 w 8557590"/>
              <a:gd name="connsiteY4" fmla="*/ 0 h 2955926"/>
              <a:gd name="connsiteX0" fmla="*/ 0 w 9618040"/>
              <a:gd name="connsiteY0" fmla="*/ 0 h 2955926"/>
              <a:gd name="connsiteX1" fmla="*/ 9618040 w 9618040"/>
              <a:gd name="connsiteY1" fmla="*/ 0 h 2955926"/>
              <a:gd name="connsiteX2" fmla="*/ 2369515 w 9618040"/>
              <a:gd name="connsiteY2" fmla="*/ 2955926 h 2955926"/>
              <a:gd name="connsiteX3" fmla="*/ 0 w 9618040"/>
              <a:gd name="connsiteY3" fmla="*/ 2212976 h 2955926"/>
              <a:gd name="connsiteX4" fmla="*/ 0 w 9618040"/>
              <a:gd name="connsiteY4" fmla="*/ 0 h 295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18040" h="2955926">
                <a:moveTo>
                  <a:pt x="0" y="0"/>
                </a:moveTo>
                <a:lnTo>
                  <a:pt x="9618040" y="0"/>
                </a:lnTo>
                <a:lnTo>
                  <a:pt x="2369515" y="2955926"/>
                </a:lnTo>
                <a:lnTo>
                  <a:pt x="0" y="2212976"/>
                </a:lnTo>
                <a:lnTo>
                  <a:pt x="0" y="0"/>
                </a:lnTo>
                <a:close/>
              </a:path>
            </a:pathLst>
          </a:custGeom>
          <a:solidFill>
            <a:srgbClr val="BD1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 userDrawn="1"/>
        </p:nvSpPr>
        <p:spPr>
          <a:xfrm>
            <a:off x="1" y="-1"/>
            <a:ext cx="6951040" cy="6862355"/>
          </a:xfrm>
          <a:custGeom>
            <a:avLst/>
            <a:gdLst>
              <a:gd name="connsiteX0" fmla="*/ 0 w 3125165"/>
              <a:gd name="connsiteY0" fmla="*/ 0 h 2212976"/>
              <a:gd name="connsiteX1" fmla="*/ 3125165 w 3125165"/>
              <a:gd name="connsiteY1" fmla="*/ 0 h 2212976"/>
              <a:gd name="connsiteX2" fmla="*/ 3125165 w 3125165"/>
              <a:gd name="connsiteY2" fmla="*/ 2212976 h 2212976"/>
              <a:gd name="connsiteX3" fmla="*/ 0 w 3125165"/>
              <a:gd name="connsiteY3" fmla="*/ 2212976 h 2212976"/>
              <a:gd name="connsiteX4" fmla="*/ 0 w 3125165"/>
              <a:gd name="connsiteY4" fmla="*/ 0 h 2212976"/>
              <a:gd name="connsiteX0" fmla="*/ 0 w 3614115"/>
              <a:gd name="connsiteY0" fmla="*/ 0 h 2212976"/>
              <a:gd name="connsiteX1" fmla="*/ 3614115 w 3614115"/>
              <a:gd name="connsiteY1" fmla="*/ 0 h 2212976"/>
              <a:gd name="connsiteX2" fmla="*/ 3125165 w 3614115"/>
              <a:gd name="connsiteY2" fmla="*/ 2212976 h 2212976"/>
              <a:gd name="connsiteX3" fmla="*/ 0 w 3614115"/>
              <a:gd name="connsiteY3" fmla="*/ 2212976 h 2212976"/>
              <a:gd name="connsiteX4" fmla="*/ 0 w 3614115"/>
              <a:gd name="connsiteY4" fmla="*/ 0 h 2212976"/>
              <a:gd name="connsiteX0" fmla="*/ 0 w 5801690"/>
              <a:gd name="connsiteY0" fmla="*/ 0 h 2212976"/>
              <a:gd name="connsiteX1" fmla="*/ 5801690 w 5801690"/>
              <a:gd name="connsiteY1" fmla="*/ 0 h 2212976"/>
              <a:gd name="connsiteX2" fmla="*/ 3125165 w 5801690"/>
              <a:gd name="connsiteY2" fmla="*/ 2212976 h 2212976"/>
              <a:gd name="connsiteX3" fmla="*/ 0 w 5801690"/>
              <a:gd name="connsiteY3" fmla="*/ 2212976 h 2212976"/>
              <a:gd name="connsiteX4" fmla="*/ 0 w 5801690"/>
              <a:gd name="connsiteY4" fmla="*/ 0 h 2212976"/>
              <a:gd name="connsiteX0" fmla="*/ 0 w 6951040"/>
              <a:gd name="connsiteY0" fmla="*/ 0 h 2212976"/>
              <a:gd name="connsiteX1" fmla="*/ 6951040 w 6951040"/>
              <a:gd name="connsiteY1" fmla="*/ 0 h 2212976"/>
              <a:gd name="connsiteX2" fmla="*/ 3125165 w 6951040"/>
              <a:gd name="connsiteY2" fmla="*/ 2212976 h 2212976"/>
              <a:gd name="connsiteX3" fmla="*/ 0 w 6951040"/>
              <a:gd name="connsiteY3" fmla="*/ 2212976 h 2212976"/>
              <a:gd name="connsiteX4" fmla="*/ 0 w 6951040"/>
              <a:gd name="connsiteY4" fmla="*/ 0 h 2212976"/>
              <a:gd name="connsiteX0" fmla="*/ 0 w 6951040"/>
              <a:gd name="connsiteY0" fmla="*/ 0 h 2955926"/>
              <a:gd name="connsiteX1" fmla="*/ 6951040 w 6951040"/>
              <a:gd name="connsiteY1" fmla="*/ 0 h 2955926"/>
              <a:gd name="connsiteX2" fmla="*/ 2369515 w 6951040"/>
              <a:gd name="connsiteY2" fmla="*/ 2955926 h 2955926"/>
              <a:gd name="connsiteX3" fmla="*/ 0 w 6951040"/>
              <a:gd name="connsiteY3" fmla="*/ 2212976 h 2955926"/>
              <a:gd name="connsiteX4" fmla="*/ 0 w 6951040"/>
              <a:gd name="connsiteY4" fmla="*/ 0 h 2955926"/>
              <a:gd name="connsiteX0" fmla="*/ 0 w 6951040"/>
              <a:gd name="connsiteY0" fmla="*/ 0 h 2957803"/>
              <a:gd name="connsiteX1" fmla="*/ 6951040 w 6951040"/>
              <a:gd name="connsiteY1" fmla="*/ 0 h 2957803"/>
              <a:gd name="connsiteX2" fmla="*/ 2369515 w 6951040"/>
              <a:gd name="connsiteY2" fmla="*/ 2955926 h 2957803"/>
              <a:gd name="connsiteX3" fmla="*/ 0 w 6951040"/>
              <a:gd name="connsiteY3" fmla="*/ 2957803 h 2957803"/>
              <a:gd name="connsiteX4" fmla="*/ 0 w 6951040"/>
              <a:gd name="connsiteY4" fmla="*/ 0 h 2957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51040" h="2957803">
                <a:moveTo>
                  <a:pt x="0" y="0"/>
                </a:moveTo>
                <a:lnTo>
                  <a:pt x="6951040" y="0"/>
                </a:lnTo>
                <a:lnTo>
                  <a:pt x="2369515" y="2955926"/>
                </a:lnTo>
                <a:lnTo>
                  <a:pt x="0" y="2957803"/>
                </a:lnTo>
                <a:lnTo>
                  <a:pt x="0" y="0"/>
                </a:lnTo>
                <a:close/>
              </a:path>
            </a:pathLst>
          </a:custGeom>
          <a:solidFill>
            <a:srgbClr val="E72A78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38" y="5995686"/>
            <a:ext cx="1289535" cy="707095"/>
          </a:xfrm>
          <a:prstGeom prst="rect">
            <a:avLst/>
          </a:prstGeom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058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 charset="0"/>
          <a:ea typeface="Montserrat" charset="0"/>
          <a:cs typeface="Montserra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é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673" y="-4357"/>
            <a:ext cx="10306327" cy="68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/>
          <p:cNvSpPr/>
          <p:nvPr userDrawn="1"/>
        </p:nvSpPr>
        <p:spPr>
          <a:xfrm>
            <a:off x="1" y="-2"/>
            <a:ext cx="9618040" cy="6858001"/>
          </a:xfrm>
          <a:custGeom>
            <a:avLst/>
            <a:gdLst>
              <a:gd name="connsiteX0" fmla="*/ 0 w 3125165"/>
              <a:gd name="connsiteY0" fmla="*/ 0 h 2212976"/>
              <a:gd name="connsiteX1" fmla="*/ 3125165 w 3125165"/>
              <a:gd name="connsiteY1" fmla="*/ 0 h 2212976"/>
              <a:gd name="connsiteX2" fmla="*/ 3125165 w 3125165"/>
              <a:gd name="connsiteY2" fmla="*/ 2212976 h 2212976"/>
              <a:gd name="connsiteX3" fmla="*/ 0 w 3125165"/>
              <a:gd name="connsiteY3" fmla="*/ 2212976 h 2212976"/>
              <a:gd name="connsiteX4" fmla="*/ 0 w 3125165"/>
              <a:gd name="connsiteY4" fmla="*/ 0 h 2212976"/>
              <a:gd name="connsiteX0" fmla="*/ 0 w 3614115"/>
              <a:gd name="connsiteY0" fmla="*/ 0 h 2212976"/>
              <a:gd name="connsiteX1" fmla="*/ 3614115 w 3614115"/>
              <a:gd name="connsiteY1" fmla="*/ 0 h 2212976"/>
              <a:gd name="connsiteX2" fmla="*/ 3125165 w 3614115"/>
              <a:gd name="connsiteY2" fmla="*/ 2212976 h 2212976"/>
              <a:gd name="connsiteX3" fmla="*/ 0 w 3614115"/>
              <a:gd name="connsiteY3" fmla="*/ 2212976 h 2212976"/>
              <a:gd name="connsiteX4" fmla="*/ 0 w 3614115"/>
              <a:gd name="connsiteY4" fmla="*/ 0 h 2212976"/>
              <a:gd name="connsiteX0" fmla="*/ 0 w 5801690"/>
              <a:gd name="connsiteY0" fmla="*/ 0 h 2212976"/>
              <a:gd name="connsiteX1" fmla="*/ 5801690 w 5801690"/>
              <a:gd name="connsiteY1" fmla="*/ 0 h 2212976"/>
              <a:gd name="connsiteX2" fmla="*/ 3125165 w 5801690"/>
              <a:gd name="connsiteY2" fmla="*/ 2212976 h 2212976"/>
              <a:gd name="connsiteX3" fmla="*/ 0 w 5801690"/>
              <a:gd name="connsiteY3" fmla="*/ 2212976 h 2212976"/>
              <a:gd name="connsiteX4" fmla="*/ 0 w 5801690"/>
              <a:gd name="connsiteY4" fmla="*/ 0 h 2212976"/>
              <a:gd name="connsiteX0" fmla="*/ 0 w 6951040"/>
              <a:gd name="connsiteY0" fmla="*/ 0 h 2212976"/>
              <a:gd name="connsiteX1" fmla="*/ 6951040 w 6951040"/>
              <a:gd name="connsiteY1" fmla="*/ 0 h 2212976"/>
              <a:gd name="connsiteX2" fmla="*/ 3125165 w 6951040"/>
              <a:gd name="connsiteY2" fmla="*/ 2212976 h 2212976"/>
              <a:gd name="connsiteX3" fmla="*/ 0 w 6951040"/>
              <a:gd name="connsiteY3" fmla="*/ 2212976 h 2212976"/>
              <a:gd name="connsiteX4" fmla="*/ 0 w 6951040"/>
              <a:gd name="connsiteY4" fmla="*/ 0 h 2212976"/>
              <a:gd name="connsiteX0" fmla="*/ 0 w 6951040"/>
              <a:gd name="connsiteY0" fmla="*/ 0 h 2955926"/>
              <a:gd name="connsiteX1" fmla="*/ 6951040 w 6951040"/>
              <a:gd name="connsiteY1" fmla="*/ 0 h 2955926"/>
              <a:gd name="connsiteX2" fmla="*/ 2369515 w 6951040"/>
              <a:gd name="connsiteY2" fmla="*/ 2955926 h 2955926"/>
              <a:gd name="connsiteX3" fmla="*/ 0 w 6951040"/>
              <a:gd name="connsiteY3" fmla="*/ 2212976 h 2955926"/>
              <a:gd name="connsiteX4" fmla="*/ 0 w 6951040"/>
              <a:gd name="connsiteY4" fmla="*/ 0 h 2955926"/>
              <a:gd name="connsiteX0" fmla="*/ 0 w 8557590"/>
              <a:gd name="connsiteY0" fmla="*/ 0 h 2955926"/>
              <a:gd name="connsiteX1" fmla="*/ 8557590 w 8557590"/>
              <a:gd name="connsiteY1" fmla="*/ 0 h 2955926"/>
              <a:gd name="connsiteX2" fmla="*/ 2369515 w 8557590"/>
              <a:gd name="connsiteY2" fmla="*/ 2955926 h 2955926"/>
              <a:gd name="connsiteX3" fmla="*/ 0 w 8557590"/>
              <a:gd name="connsiteY3" fmla="*/ 2212976 h 2955926"/>
              <a:gd name="connsiteX4" fmla="*/ 0 w 8557590"/>
              <a:gd name="connsiteY4" fmla="*/ 0 h 2955926"/>
              <a:gd name="connsiteX0" fmla="*/ 0 w 9618040"/>
              <a:gd name="connsiteY0" fmla="*/ 0 h 2955926"/>
              <a:gd name="connsiteX1" fmla="*/ 9618040 w 9618040"/>
              <a:gd name="connsiteY1" fmla="*/ 0 h 2955926"/>
              <a:gd name="connsiteX2" fmla="*/ 2369515 w 9618040"/>
              <a:gd name="connsiteY2" fmla="*/ 2955926 h 2955926"/>
              <a:gd name="connsiteX3" fmla="*/ 0 w 9618040"/>
              <a:gd name="connsiteY3" fmla="*/ 2212976 h 2955926"/>
              <a:gd name="connsiteX4" fmla="*/ 0 w 9618040"/>
              <a:gd name="connsiteY4" fmla="*/ 0 h 295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18040" h="2955926">
                <a:moveTo>
                  <a:pt x="0" y="0"/>
                </a:moveTo>
                <a:lnTo>
                  <a:pt x="9618040" y="0"/>
                </a:lnTo>
                <a:lnTo>
                  <a:pt x="2369515" y="2955926"/>
                </a:lnTo>
                <a:lnTo>
                  <a:pt x="0" y="2212976"/>
                </a:lnTo>
                <a:lnTo>
                  <a:pt x="0" y="0"/>
                </a:lnTo>
                <a:close/>
              </a:path>
            </a:pathLst>
          </a:custGeom>
          <a:solidFill>
            <a:srgbClr val="BD1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 userDrawn="1"/>
        </p:nvSpPr>
        <p:spPr>
          <a:xfrm>
            <a:off x="1" y="-1"/>
            <a:ext cx="6951040" cy="6862355"/>
          </a:xfrm>
          <a:custGeom>
            <a:avLst/>
            <a:gdLst>
              <a:gd name="connsiteX0" fmla="*/ 0 w 3125165"/>
              <a:gd name="connsiteY0" fmla="*/ 0 h 2212976"/>
              <a:gd name="connsiteX1" fmla="*/ 3125165 w 3125165"/>
              <a:gd name="connsiteY1" fmla="*/ 0 h 2212976"/>
              <a:gd name="connsiteX2" fmla="*/ 3125165 w 3125165"/>
              <a:gd name="connsiteY2" fmla="*/ 2212976 h 2212976"/>
              <a:gd name="connsiteX3" fmla="*/ 0 w 3125165"/>
              <a:gd name="connsiteY3" fmla="*/ 2212976 h 2212976"/>
              <a:gd name="connsiteX4" fmla="*/ 0 w 3125165"/>
              <a:gd name="connsiteY4" fmla="*/ 0 h 2212976"/>
              <a:gd name="connsiteX0" fmla="*/ 0 w 3614115"/>
              <a:gd name="connsiteY0" fmla="*/ 0 h 2212976"/>
              <a:gd name="connsiteX1" fmla="*/ 3614115 w 3614115"/>
              <a:gd name="connsiteY1" fmla="*/ 0 h 2212976"/>
              <a:gd name="connsiteX2" fmla="*/ 3125165 w 3614115"/>
              <a:gd name="connsiteY2" fmla="*/ 2212976 h 2212976"/>
              <a:gd name="connsiteX3" fmla="*/ 0 w 3614115"/>
              <a:gd name="connsiteY3" fmla="*/ 2212976 h 2212976"/>
              <a:gd name="connsiteX4" fmla="*/ 0 w 3614115"/>
              <a:gd name="connsiteY4" fmla="*/ 0 h 2212976"/>
              <a:gd name="connsiteX0" fmla="*/ 0 w 5801690"/>
              <a:gd name="connsiteY0" fmla="*/ 0 h 2212976"/>
              <a:gd name="connsiteX1" fmla="*/ 5801690 w 5801690"/>
              <a:gd name="connsiteY1" fmla="*/ 0 h 2212976"/>
              <a:gd name="connsiteX2" fmla="*/ 3125165 w 5801690"/>
              <a:gd name="connsiteY2" fmla="*/ 2212976 h 2212976"/>
              <a:gd name="connsiteX3" fmla="*/ 0 w 5801690"/>
              <a:gd name="connsiteY3" fmla="*/ 2212976 h 2212976"/>
              <a:gd name="connsiteX4" fmla="*/ 0 w 5801690"/>
              <a:gd name="connsiteY4" fmla="*/ 0 h 2212976"/>
              <a:gd name="connsiteX0" fmla="*/ 0 w 6951040"/>
              <a:gd name="connsiteY0" fmla="*/ 0 h 2212976"/>
              <a:gd name="connsiteX1" fmla="*/ 6951040 w 6951040"/>
              <a:gd name="connsiteY1" fmla="*/ 0 h 2212976"/>
              <a:gd name="connsiteX2" fmla="*/ 3125165 w 6951040"/>
              <a:gd name="connsiteY2" fmla="*/ 2212976 h 2212976"/>
              <a:gd name="connsiteX3" fmla="*/ 0 w 6951040"/>
              <a:gd name="connsiteY3" fmla="*/ 2212976 h 2212976"/>
              <a:gd name="connsiteX4" fmla="*/ 0 w 6951040"/>
              <a:gd name="connsiteY4" fmla="*/ 0 h 2212976"/>
              <a:gd name="connsiteX0" fmla="*/ 0 w 6951040"/>
              <a:gd name="connsiteY0" fmla="*/ 0 h 2955926"/>
              <a:gd name="connsiteX1" fmla="*/ 6951040 w 6951040"/>
              <a:gd name="connsiteY1" fmla="*/ 0 h 2955926"/>
              <a:gd name="connsiteX2" fmla="*/ 2369515 w 6951040"/>
              <a:gd name="connsiteY2" fmla="*/ 2955926 h 2955926"/>
              <a:gd name="connsiteX3" fmla="*/ 0 w 6951040"/>
              <a:gd name="connsiteY3" fmla="*/ 2212976 h 2955926"/>
              <a:gd name="connsiteX4" fmla="*/ 0 w 6951040"/>
              <a:gd name="connsiteY4" fmla="*/ 0 h 2955926"/>
              <a:gd name="connsiteX0" fmla="*/ 0 w 6951040"/>
              <a:gd name="connsiteY0" fmla="*/ 0 h 2957803"/>
              <a:gd name="connsiteX1" fmla="*/ 6951040 w 6951040"/>
              <a:gd name="connsiteY1" fmla="*/ 0 h 2957803"/>
              <a:gd name="connsiteX2" fmla="*/ 2369515 w 6951040"/>
              <a:gd name="connsiteY2" fmla="*/ 2955926 h 2957803"/>
              <a:gd name="connsiteX3" fmla="*/ 0 w 6951040"/>
              <a:gd name="connsiteY3" fmla="*/ 2957803 h 2957803"/>
              <a:gd name="connsiteX4" fmla="*/ 0 w 6951040"/>
              <a:gd name="connsiteY4" fmla="*/ 0 h 2957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51040" h="2957803">
                <a:moveTo>
                  <a:pt x="0" y="0"/>
                </a:moveTo>
                <a:lnTo>
                  <a:pt x="6951040" y="0"/>
                </a:lnTo>
                <a:lnTo>
                  <a:pt x="2369515" y="2955926"/>
                </a:lnTo>
                <a:lnTo>
                  <a:pt x="0" y="2957803"/>
                </a:lnTo>
                <a:lnTo>
                  <a:pt x="0" y="0"/>
                </a:lnTo>
                <a:close/>
              </a:path>
            </a:pathLst>
          </a:custGeom>
          <a:solidFill>
            <a:srgbClr val="E72A78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38" y="5995686"/>
            <a:ext cx="1289535" cy="707095"/>
          </a:xfrm>
          <a:prstGeom prst="rect">
            <a:avLst/>
          </a:prstGeom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2822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 charset="0"/>
          <a:ea typeface="Montserrat" charset="0"/>
          <a:cs typeface="Montserra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82253" y="0"/>
            <a:ext cx="9809747" cy="6858000"/>
          </a:xfrm>
          <a:prstGeom prst="rect">
            <a:avLst/>
          </a:prstGeom>
        </p:spPr>
      </p:pic>
      <p:sp>
        <p:nvSpPr>
          <p:cNvPr id="4" name="Rectangle 2"/>
          <p:cNvSpPr/>
          <p:nvPr userDrawn="1"/>
        </p:nvSpPr>
        <p:spPr>
          <a:xfrm>
            <a:off x="1" y="-2"/>
            <a:ext cx="9618040" cy="6858001"/>
          </a:xfrm>
          <a:custGeom>
            <a:avLst/>
            <a:gdLst>
              <a:gd name="connsiteX0" fmla="*/ 0 w 3125165"/>
              <a:gd name="connsiteY0" fmla="*/ 0 h 2212976"/>
              <a:gd name="connsiteX1" fmla="*/ 3125165 w 3125165"/>
              <a:gd name="connsiteY1" fmla="*/ 0 h 2212976"/>
              <a:gd name="connsiteX2" fmla="*/ 3125165 w 3125165"/>
              <a:gd name="connsiteY2" fmla="*/ 2212976 h 2212976"/>
              <a:gd name="connsiteX3" fmla="*/ 0 w 3125165"/>
              <a:gd name="connsiteY3" fmla="*/ 2212976 h 2212976"/>
              <a:gd name="connsiteX4" fmla="*/ 0 w 3125165"/>
              <a:gd name="connsiteY4" fmla="*/ 0 h 2212976"/>
              <a:gd name="connsiteX0" fmla="*/ 0 w 3614115"/>
              <a:gd name="connsiteY0" fmla="*/ 0 h 2212976"/>
              <a:gd name="connsiteX1" fmla="*/ 3614115 w 3614115"/>
              <a:gd name="connsiteY1" fmla="*/ 0 h 2212976"/>
              <a:gd name="connsiteX2" fmla="*/ 3125165 w 3614115"/>
              <a:gd name="connsiteY2" fmla="*/ 2212976 h 2212976"/>
              <a:gd name="connsiteX3" fmla="*/ 0 w 3614115"/>
              <a:gd name="connsiteY3" fmla="*/ 2212976 h 2212976"/>
              <a:gd name="connsiteX4" fmla="*/ 0 w 3614115"/>
              <a:gd name="connsiteY4" fmla="*/ 0 h 2212976"/>
              <a:gd name="connsiteX0" fmla="*/ 0 w 5801690"/>
              <a:gd name="connsiteY0" fmla="*/ 0 h 2212976"/>
              <a:gd name="connsiteX1" fmla="*/ 5801690 w 5801690"/>
              <a:gd name="connsiteY1" fmla="*/ 0 h 2212976"/>
              <a:gd name="connsiteX2" fmla="*/ 3125165 w 5801690"/>
              <a:gd name="connsiteY2" fmla="*/ 2212976 h 2212976"/>
              <a:gd name="connsiteX3" fmla="*/ 0 w 5801690"/>
              <a:gd name="connsiteY3" fmla="*/ 2212976 h 2212976"/>
              <a:gd name="connsiteX4" fmla="*/ 0 w 5801690"/>
              <a:gd name="connsiteY4" fmla="*/ 0 h 2212976"/>
              <a:gd name="connsiteX0" fmla="*/ 0 w 6951040"/>
              <a:gd name="connsiteY0" fmla="*/ 0 h 2212976"/>
              <a:gd name="connsiteX1" fmla="*/ 6951040 w 6951040"/>
              <a:gd name="connsiteY1" fmla="*/ 0 h 2212976"/>
              <a:gd name="connsiteX2" fmla="*/ 3125165 w 6951040"/>
              <a:gd name="connsiteY2" fmla="*/ 2212976 h 2212976"/>
              <a:gd name="connsiteX3" fmla="*/ 0 w 6951040"/>
              <a:gd name="connsiteY3" fmla="*/ 2212976 h 2212976"/>
              <a:gd name="connsiteX4" fmla="*/ 0 w 6951040"/>
              <a:gd name="connsiteY4" fmla="*/ 0 h 2212976"/>
              <a:gd name="connsiteX0" fmla="*/ 0 w 6951040"/>
              <a:gd name="connsiteY0" fmla="*/ 0 h 2955926"/>
              <a:gd name="connsiteX1" fmla="*/ 6951040 w 6951040"/>
              <a:gd name="connsiteY1" fmla="*/ 0 h 2955926"/>
              <a:gd name="connsiteX2" fmla="*/ 2369515 w 6951040"/>
              <a:gd name="connsiteY2" fmla="*/ 2955926 h 2955926"/>
              <a:gd name="connsiteX3" fmla="*/ 0 w 6951040"/>
              <a:gd name="connsiteY3" fmla="*/ 2212976 h 2955926"/>
              <a:gd name="connsiteX4" fmla="*/ 0 w 6951040"/>
              <a:gd name="connsiteY4" fmla="*/ 0 h 2955926"/>
              <a:gd name="connsiteX0" fmla="*/ 0 w 8557590"/>
              <a:gd name="connsiteY0" fmla="*/ 0 h 2955926"/>
              <a:gd name="connsiteX1" fmla="*/ 8557590 w 8557590"/>
              <a:gd name="connsiteY1" fmla="*/ 0 h 2955926"/>
              <a:gd name="connsiteX2" fmla="*/ 2369515 w 8557590"/>
              <a:gd name="connsiteY2" fmla="*/ 2955926 h 2955926"/>
              <a:gd name="connsiteX3" fmla="*/ 0 w 8557590"/>
              <a:gd name="connsiteY3" fmla="*/ 2212976 h 2955926"/>
              <a:gd name="connsiteX4" fmla="*/ 0 w 8557590"/>
              <a:gd name="connsiteY4" fmla="*/ 0 h 2955926"/>
              <a:gd name="connsiteX0" fmla="*/ 0 w 9618040"/>
              <a:gd name="connsiteY0" fmla="*/ 0 h 2955926"/>
              <a:gd name="connsiteX1" fmla="*/ 9618040 w 9618040"/>
              <a:gd name="connsiteY1" fmla="*/ 0 h 2955926"/>
              <a:gd name="connsiteX2" fmla="*/ 2369515 w 9618040"/>
              <a:gd name="connsiteY2" fmla="*/ 2955926 h 2955926"/>
              <a:gd name="connsiteX3" fmla="*/ 0 w 9618040"/>
              <a:gd name="connsiteY3" fmla="*/ 2212976 h 2955926"/>
              <a:gd name="connsiteX4" fmla="*/ 0 w 9618040"/>
              <a:gd name="connsiteY4" fmla="*/ 0 h 295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18040" h="2955926">
                <a:moveTo>
                  <a:pt x="0" y="0"/>
                </a:moveTo>
                <a:lnTo>
                  <a:pt x="9618040" y="0"/>
                </a:lnTo>
                <a:lnTo>
                  <a:pt x="2369515" y="2955926"/>
                </a:lnTo>
                <a:lnTo>
                  <a:pt x="0" y="2212976"/>
                </a:lnTo>
                <a:lnTo>
                  <a:pt x="0" y="0"/>
                </a:lnTo>
                <a:close/>
              </a:path>
            </a:pathLst>
          </a:custGeom>
          <a:solidFill>
            <a:srgbClr val="BD1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 userDrawn="1"/>
        </p:nvSpPr>
        <p:spPr>
          <a:xfrm>
            <a:off x="1" y="-1"/>
            <a:ext cx="6951040" cy="6862355"/>
          </a:xfrm>
          <a:custGeom>
            <a:avLst/>
            <a:gdLst>
              <a:gd name="connsiteX0" fmla="*/ 0 w 3125165"/>
              <a:gd name="connsiteY0" fmla="*/ 0 h 2212976"/>
              <a:gd name="connsiteX1" fmla="*/ 3125165 w 3125165"/>
              <a:gd name="connsiteY1" fmla="*/ 0 h 2212976"/>
              <a:gd name="connsiteX2" fmla="*/ 3125165 w 3125165"/>
              <a:gd name="connsiteY2" fmla="*/ 2212976 h 2212976"/>
              <a:gd name="connsiteX3" fmla="*/ 0 w 3125165"/>
              <a:gd name="connsiteY3" fmla="*/ 2212976 h 2212976"/>
              <a:gd name="connsiteX4" fmla="*/ 0 w 3125165"/>
              <a:gd name="connsiteY4" fmla="*/ 0 h 2212976"/>
              <a:gd name="connsiteX0" fmla="*/ 0 w 3614115"/>
              <a:gd name="connsiteY0" fmla="*/ 0 h 2212976"/>
              <a:gd name="connsiteX1" fmla="*/ 3614115 w 3614115"/>
              <a:gd name="connsiteY1" fmla="*/ 0 h 2212976"/>
              <a:gd name="connsiteX2" fmla="*/ 3125165 w 3614115"/>
              <a:gd name="connsiteY2" fmla="*/ 2212976 h 2212976"/>
              <a:gd name="connsiteX3" fmla="*/ 0 w 3614115"/>
              <a:gd name="connsiteY3" fmla="*/ 2212976 h 2212976"/>
              <a:gd name="connsiteX4" fmla="*/ 0 w 3614115"/>
              <a:gd name="connsiteY4" fmla="*/ 0 h 2212976"/>
              <a:gd name="connsiteX0" fmla="*/ 0 w 5801690"/>
              <a:gd name="connsiteY0" fmla="*/ 0 h 2212976"/>
              <a:gd name="connsiteX1" fmla="*/ 5801690 w 5801690"/>
              <a:gd name="connsiteY1" fmla="*/ 0 h 2212976"/>
              <a:gd name="connsiteX2" fmla="*/ 3125165 w 5801690"/>
              <a:gd name="connsiteY2" fmla="*/ 2212976 h 2212976"/>
              <a:gd name="connsiteX3" fmla="*/ 0 w 5801690"/>
              <a:gd name="connsiteY3" fmla="*/ 2212976 h 2212976"/>
              <a:gd name="connsiteX4" fmla="*/ 0 w 5801690"/>
              <a:gd name="connsiteY4" fmla="*/ 0 h 2212976"/>
              <a:gd name="connsiteX0" fmla="*/ 0 w 6951040"/>
              <a:gd name="connsiteY0" fmla="*/ 0 h 2212976"/>
              <a:gd name="connsiteX1" fmla="*/ 6951040 w 6951040"/>
              <a:gd name="connsiteY1" fmla="*/ 0 h 2212976"/>
              <a:gd name="connsiteX2" fmla="*/ 3125165 w 6951040"/>
              <a:gd name="connsiteY2" fmla="*/ 2212976 h 2212976"/>
              <a:gd name="connsiteX3" fmla="*/ 0 w 6951040"/>
              <a:gd name="connsiteY3" fmla="*/ 2212976 h 2212976"/>
              <a:gd name="connsiteX4" fmla="*/ 0 w 6951040"/>
              <a:gd name="connsiteY4" fmla="*/ 0 h 2212976"/>
              <a:gd name="connsiteX0" fmla="*/ 0 w 6951040"/>
              <a:gd name="connsiteY0" fmla="*/ 0 h 2955926"/>
              <a:gd name="connsiteX1" fmla="*/ 6951040 w 6951040"/>
              <a:gd name="connsiteY1" fmla="*/ 0 h 2955926"/>
              <a:gd name="connsiteX2" fmla="*/ 2369515 w 6951040"/>
              <a:gd name="connsiteY2" fmla="*/ 2955926 h 2955926"/>
              <a:gd name="connsiteX3" fmla="*/ 0 w 6951040"/>
              <a:gd name="connsiteY3" fmla="*/ 2212976 h 2955926"/>
              <a:gd name="connsiteX4" fmla="*/ 0 w 6951040"/>
              <a:gd name="connsiteY4" fmla="*/ 0 h 2955926"/>
              <a:gd name="connsiteX0" fmla="*/ 0 w 6951040"/>
              <a:gd name="connsiteY0" fmla="*/ 0 h 2957803"/>
              <a:gd name="connsiteX1" fmla="*/ 6951040 w 6951040"/>
              <a:gd name="connsiteY1" fmla="*/ 0 h 2957803"/>
              <a:gd name="connsiteX2" fmla="*/ 2369515 w 6951040"/>
              <a:gd name="connsiteY2" fmla="*/ 2955926 h 2957803"/>
              <a:gd name="connsiteX3" fmla="*/ 0 w 6951040"/>
              <a:gd name="connsiteY3" fmla="*/ 2957803 h 2957803"/>
              <a:gd name="connsiteX4" fmla="*/ 0 w 6951040"/>
              <a:gd name="connsiteY4" fmla="*/ 0 h 2957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51040" h="2957803">
                <a:moveTo>
                  <a:pt x="0" y="0"/>
                </a:moveTo>
                <a:lnTo>
                  <a:pt x="6951040" y="0"/>
                </a:lnTo>
                <a:lnTo>
                  <a:pt x="2369515" y="2955926"/>
                </a:lnTo>
                <a:lnTo>
                  <a:pt x="0" y="2957803"/>
                </a:lnTo>
                <a:lnTo>
                  <a:pt x="0" y="0"/>
                </a:lnTo>
                <a:close/>
              </a:path>
            </a:pathLst>
          </a:custGeom>
          <a:solidFill>
            <a:srgbClr val="E72A78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38" y="5995686"/>
            <a:ext cx="1289535" cy="707095"/>
          </a:xfrm>
          <a:prstGeom prst="rect">
            <a:avLst/>
          </a:prstGeom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9837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 charset="0"/>
          <a:ea typeface="Montserrat" charset="0"/>
          <a:cs typeface="Montserra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ésultat de recherche d'images pour &quot;Dispositif et Equipe Projet&quot;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019" y="-1"/>
            <a:ext cx="97959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/>
          <p:cNvSpPr/>
          <p:nvPr userDrawn="1"/>
        </p:nvSpPr>
        <p:spPr>
          <a:xfrm>
            <a:off x="1" y="-2"/>
            <a:ext cx="9618040" cy="6858001"/>
          </a:xfrm>
          <a:custGeom>
            <a:avLst/>
            <a:gdLst>
              <a:gd name="connsiteX0" fmla="*/ 0 w 3125165"/>
              <a:gd name="connsiteY0" fmla="*/ 0 h 2212976"/>
              <a:gd name="connsiteX1" fmla="*/ 3125165 w 3125165"/>
              <a:gd name="connsiteY1" fmla="*/ 0 h 2212976"/>
              <a:gd name="connsiteX2" fmla="*/ 3125165 w 3125165"/>
              <a:gd name="connsiteY2" fmla="*/ 2212976 h 2212976"/>
              <a:gd name="connsiteX3" fmla="*/ 0 w 3125165"/>
              <a:gd name="connsiteY3" fmla="*/ 2212976 h 2212976"/>
              <a:gd name="connsiteX4" fmla="*/ 0 w 3125165"/>
              <a:gd name="connsiteY4" fmla="*/ 0 h 2212976"/>
              <a:gd name="connsiteX0" fmla="*/ 0 w 3614115"/>
              <a:gd name="connsiteY0" fmla="*/ 0 h 2212976"/>
              <a:gd name="connsiteX1" fmla="*/ 3614115 w 3614115"/>
              <a:gd name="connsiteY1" fmla="*/ 0 h 2212976"/>
              <a:gd name="connsiteX2" fmla="*/ 3125165 w 3614115"/>
              <a:gd name="connsiteY2" fmla="*/ 2212976 h 2212976"/>
              <a:gd name="connsiteX3" fmla="*/ 0 w 3614115"/>
              <a:gd name="connsiteY3" fmla="*/ 2212976 h 2212976"/>
              <a:gd name="connsiteX4" fmla="*/ 0 w 3614115"/>
              <a:gd name="connsiteY4" fmla="*/ 0 h 2212976"/>
              <a:gd name="connsiteX0" fmla="*/ 0 w 5801690"/>
              <a:gd name="connsiteY0" fmla="*/ 0 h 2212976"/>
              <a:gd name="connsiteX1" fmla="*/ 5801690 w 5801690"/>
              <a:gd name="connsiteY1" fmla="*/ 0 h 2212976"/>
              <a:gd name="connsiteX2" fmla="*/ 3125165 w 5801690"/>
              <a:gd name="connsiteY2" fmla="*/ 2212976 h 2212976"/>
              <a:gd name="connsiteX3" fmla="*/ 0 w 5801690"/>
              <a:gd name="connsiteY3" fmla="*/ 2212976 h 2212976"/>
              <a:gd name="connsiteX4" fmla="*/ 0 w 5801690"/>
              <a:gd name="connsiteY4" fmla="*/ 0 h 2212976"/>
              <a:gd name="connsiteX0" fmla="*/ 0 w 6951040"/>
              <a:gd name="connsiteY0" fmla="*/ 0 h 2212976"/>
              <a:gd name="connsiteX1" fmla="*/ 6951040 w 6951040"/>
              <a:gd name="connsiteY1" fmla="*/ 0 h 2212976"/>
              <a:gd name="connsiteX2" fmla="*/ 3125165 w 6951040"/>
              <a:gd name="connsiteY2" fmla="*/ 2212976 h 2212976"/>
              <a:gd name="connsiteX3" fmla="*/ 0 w 6951040"/>
              <a:gd name="connsiteY3" fmla="*/ 2212976 h 2212976"/>
              <a:gd name="connsiteX4" fmla="*/ 0 w 6951040"/>
              <a:gd name="connsiteY4" fmla="*/ 0 h 2212976"/>
              <a:gd name="connsiteX0" fmla="*/ 0 w 6951040"/>
              <a:gd name="connsiteY0" fmla="*/ 0 h 2955926"/>
              <a:gd name="connsiteX1" fmla="*/ 6951040 w 6951040"/>
              <a:gd name="connsiteY1" fmla="*/ 0 h 2955926"/>
              <a:gd name="connsiteX2" fmla="*/ 2369515 w 6951040"/>
              <a:gd name="connsiteY2" fmla="*/ 2955926 h 2955926"/>
              <a:gd name="connsiteX3" fmla="*/ 0 w 6951040"/>
              <a:gd name="connsiteY3" fmla="*/ 2212976 h 2955926"/>
              <a:gd name="connsiteX4" fmla="*/ 0 w 6951040"/>
              <a:gd name="connsiteY4" fmla="*/ 0 h 2955926"/>
              <a:gd name="connsiteX0" fmla="*/ 0 w 8557590"/>
              <a:gd name="connsiteY0" fmla="*/ 0 h 2955926"/>
              <a:gd name="connsiteX1" fmla="*/ 8557590 w 8557590"/>
              <a:gd name="connsiteY1" fmla="*/ 0 h 2955926"/>
              <a:gd name="connsiteX2" fmla="*/ 2369515 w 8557590"/>
              <a:gd name="connsiteY2" fmla="*/ 2955926 h 2955926"/>
              <a:gd name="connsiteX3" fmla="*/ 0 w 8557590"/>
              <a:gd name="connsiteY3" fmla="*/ 2212976 h 2955926"/>
              <a:gd name="connsiteX4" fmla="*/ 0 w 8557590"/>
              <a:gd name="connsiteY4" fmla="*/ 0 h 2955926"/>
              <a:gd name="connsiteX0" fmla="*/ 0 w 9618040"/>
              <a:gd name="connsiteY0" fmla="*/ 0 h 2955926"/>
              <a:gd name="connsiteX1" fmla="*/ 9618040 w 9618040"/>
              <a:gd name="connsiteY1" fmla="*/ 0 h 2955926"/>
              <a:gd name="connsiteX2" fmla="*/ 2369515 w 9618040"/>
              <a:gd name="connsiteY2" fmla="*/ 2955926 h 2955926"/>
              <a:gd name="connsiteX3" fmla="*/ 0 w 9618040"/>
              <a:gd name="connsiteY3" fmla="*/ 2212976 h 2955926"/>
              <a:gd name="connsiteX4" fmla="*/ 0 w 9618040"/>
              <a:gd name="connsiteY4" fmla="*/ 0 h 295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18040" h="2955926">
                <a:moveTo>
                  <a:pt x="0" y="0"/>
                </a:moveTo>
                <a:lnTo>
                  <a:pt x="9618040" y="0"/>
                </a:lnTo>
                <a:lnTo>
                  <a:pt x="2369515" y="2955926"/>
                </a:lnTo>
                <a:lnTo>
                  <a:pt x="0" y="2212976"/>
                </a:lnTo>
                <a:lnTo>
                  <a:pt x="0" y="0"/>
                </a:lnTo>
                <a:close/>
              </a:path>
            </a:pathLst>
          </a:custGeom>
          <a:solidFill>
            <a:srgbClr val="BD1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 userDrawn="1"/>
        </p:nvSpPr>
        <p:spPr>
          <a:xfrm>
            <a:off x="1" y="-1"/>
            <a:ext cx="6951040" cy="6862355"/>
          </a:xfrm>
          <a:custGeom>
            <a:avLst/>
            <a:gdLst>
              <a:gd name="connsiteX0" fmla="*/ 0 w 3125165"/>
              <a:gd name="connsiteY0" fmla="*/ 0 h 2212976"/>
              <a:gd name="connsiteX1" fmla="*/ 3125165 w 3125165"/>
              <a:gd name="connsiteY1" fmla="*/ 0 h 2212976"/>
              <a:gd name="connsiteX2" fmla="*/ 3125165 w 3125165"/>
              <a:gd name="connsiteY2" fmla="*/ 2212976 h 2212976"/>
              <a:gd name="connsiteX3" fmla="*/ 0 w 3125165"/>
              <a:gd name="connsiteY3" fmla="*/ 2212976 h 2212976"/>
              <a:gd name="connsiteX4" fmla="*/ 0 w 3125165"/>
              <a:gd name="connsiteY4" fmla="*/ 0 h 2212976"/>
              <a:gd name="connsiteX0" fmla="*/ 0 w 3614115"/>
              <a:gd name="connsiteY0" fmla="*/ 0 h 2212976"/>
              <a:gd name="connsiteX1" fmla="*/ 3614115 w 3614115"/>
              <a:gd name="connsiteY1" fmla="*/ 0 h 2212976"/>
              <a:gd name="connsiteX2" fmla="*/ 3125165 w 3614115"/>
              <a:gd name="connsiteY2" fmla="*/ 2212976 h 2212976"/>
              <a:gd name="connsiteX3" fmla="*/ 0 w 3614115"/>
              <a:gd name="connsiteY3" fmla="*/ 2212976 h 2212976"/>
              <a:gd name="connsiteX4" fmla="*/ 0 w 3614115"/>
              <a:gd name="connsiteY4" fmla="*/ 0 h 2212976"/>
              <a:gd name="connsiteX0" fmla="*/ 0 w 5801690"/>
              <a:gd name="connsiteY0" fmla="*/ 0 h 2212976"/>
              <a:gd name="connsiteX1" fmla="*/ 5801690 w 5801690"/>
              <a:gd name="connsiteY1" fmla="*/ 0 h 2212976"/>
              <a:gd name="connsiteX2" fmla="*/ 3125165 w 5801690"/>
              <a:gd name="connsiteY2" fmla="*/ 2212976 h 2212976"/>
              <a:gd name="connsiteX3" fmla="*/ 0 w 5801690"/>
              <a:gd name="connsiteY3" fmla="*/ 2212976 h 2212976"/>
              <a:gd name="connsiteX4" fmla="*/ 0 w 5801690"/>
              <a:gd name="connsiteY4" fmla="*/ 0 h 2212976"/>
              <a:gd name="connsiteX0" fmla="*/ 0 w 6951040"/>
              <a:gd name="connsiteY0" fmla="*/ 0 h 2212976"/>
              <a:gd name="connsiteX1" fmla="*/ 6951040 w 6951040"/>
              <a:gd name="connsiteY1" fmla="*/ 0 h 2212976"/>
              <a:gd name="connsiteX2" fmla="*/ 3125165 w 6951040"/>
              <a:gd name="connsiteY2" fmla="*/ 2212976 h 2212976"/>
              <a:gd name="connsiteX3" fmla="*/ 0 w 6951040"/>
              <a:gd name="connsiteY3" fmla="*/ 2212976 h 2212976"/>
              <a:gd name="connsiteX4" fmla="*/ 0 w 6951040"/>
              <a:gd name="connsiteY4" fmla="*/ 0 h 2212976"/>
              <a:gd name="connsiteX0" fmla="*/ 0 w 6951040"/>
              <a:gd name="connsiteY0" fmla="*/ 0 h 2955926"/>
              <a:gd name="connsiteX1" fmla="*/ 6951040 w 6951040"/>
              <a:gd name="connsiteY1" fmla="*/ 0 h 2955926"/>
              <a:gd name="connsiteX2" fmla="*/ 2369515 w 6951040"/>
              <a:gd name="connsiteY2" fmla="*/ 2955926 h 2955926"/>
              <a:gd name="connsiteX3" fmla="*/ 0 w 6951040"/>
              <a:gd name="connsiteY3" fmla="*/ 2212976 h 2955926"/>
              <a:gd name="connsiteX4" fmla="*/ 0 w 6951040"/>
              <a:gd name="connsiteY4" fmla="*/ 0 h 2955926"/>
              <a:gd name="connsiteX0" fmla="*/ 0 w 6951040"/>
              <a:gd name="connsiteY0" fmla="*/ 0 h 2957803"/>
              <a:gd name="connsiteX1" fmla="*/ 6951040 w 6951040"/>
              <a:gd name="connsiteY1" fmla="*/ 0 h 2957803"/>
              <a:gd name="connsiteX2" fmla="*/ 2369515 w 6951040"/>
              <a:gd name="connsiteY2" fmla="*/ 2955926 h 2957803"/>
              <a:gd name="connsiteX3" fmla="*/ 0 w 6951040"/>
              <a:gd name="connsiteY3" fmla="*/ 2957803 h 2957803"/>
              <a:gd name="connsiteX4" fmla="*/ 0 w 6951040"/>
              <a:gd name="connsiteY4" fmla="*/ 0 h 2957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51040" h="2957803">
                <a:moveTo>
                  <a:pt x="0" y="0"/>
                </a:moveTo>
                <a:lnTo>
                  <a:pt x="6951040" y="0"/>
                </a:lnTo>
                <a:lnTo>
                  <a:pt x="2369515" y="2955926"/>
                </a:lnTo>
                <a:lnTo>
                  <a:pt x="0" y="2957803"/>
                </a:lnTo>
                <a:lnTo>
                  <a:pt x="0" y="0"/>
                </a:lnTo>
                <a:close/>
              </a:path>
            </a:pathLst>
          </a:custGeom>
          <a:solidFill>
            <a:srgbClr val="E72A78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38" y="5995686"/>
            <a:ext cx="1289535" cy="707095"/>
          </a:xfrm>
          <a:prstGeom prst="rect">
            <a:avLst/>
          </a:prstGeom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73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 charset="0"/>
          <a:ea typeface="Montserrat" charset="0"/>
          <a:cs typeface="Montserra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ésultat de recherche d'images pour &quot;cout&quot;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811" y="0"/>
            <a:ext cx="971019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/>
          <p:cNvSpPr/>
          <p:nvPr userDrawn="1"/>
        </p:nvSpPr>
        <p:spPr>
          <a:xfrm>
            <a:off x="1" y="-2"/>
            <a:ext cx="9618040" cy="6858001"/>
          </a:xfrm>
          <a:custGeom>
            <a:avLst/>
            <a:gdLst>
              <a:gd name="connsiteX0" fmla="*/ 0 w 3125165"/>
              <a:gd name="connsiteY0" fmla="*/ 0 h 2212976"/>
              <a:gd name="connsiteX1" fmla="*/ 3125165 w 3125165"/>
              <a:gd name="connsiteY1" fmla="*/ 0 h 2212976"/>
              <a:gd name="connsiteX2" fmla="*/ 3125165 w 3125165"/>
              <a:gd name="connsiteY2" fmla="*/ 2212976 h 2212976"/>
              <a:gd name="connsiteX3" fmla="*/ 0 w 3125165"/>
              <a:gd name="connsiteY3" fmla="*/ 2212976 h 2212976"/>
              <a:gd name="connsiteX4" fmla="*/ 0 w 3125165"/>
              <a:gd name="connsiteY4" fmla="*/ 0 h 2212976"/>
              <a:gd name="connsiteX0" fmla="*/ 0 w 3614115"/>
              <a:gd name="connsiteY0" fmla="*/ 0 h 2212976"/>
              <a:gd name="connsiteX1" fmla="*/ 3614115 w 3614115"/>
              <a:gd name="connsiteY1" fmla="*/ 0 h 2212976"/>
              <a:gd name="connsiteX2" fmla="*/ 3125165 w 3614115"/>
              <a:gd name="connsiteY2" fmla="*/ 2212976 h 2212976"/>
              <a:gd name="connsiteX3" fmla="*/ 0 w 3614115"/>
              <a:gd name="connsiteY3" fmla="*/ 2212976 h 2212976"/>
              <a:gd name="connsiteX4" fmla="*/ 0 w 3614115"/>
              <a:gd name="connsiteY4" fmla="*/ 0 h 2212976"/>
              <a:gd name="connsiteX0" fmla="*/ 0 w 5801690"/>
              <a:gd name="connsiteY0" fmla="*/ 0 h 2212976"/>
              <a:gd name="connsiteX1" fmla="*/ 5801690 w 5801690"/>
              <a:gd name="connsiteY1" fmla="*/ 0 h 2212976"/>
              <a:gd name="connsiteX2" fmla="*/ 3125165 w 5801690"/>
              <a:gd name="connsiteY2" fmla="*/ 2212976 h 2212976"/>
              <a:gd name="connsiteX3" fmla="*/ 0 w 5801690"/>
              <a:gd name="connsiteY3" fmla="*/ 2212976 h 2212976"/>
              <a:gd name="connsiteX4" fmla="*/ 0 w 5801690"/>
              <a:gd name="connsiteY4" fmla="*/ 0 h 2212976"/>
              <a:gd name="connsiteX0" fmla="*/ 0 w 6951040"/>
              <a:gd name="connsiteY0" fmla="*/ 0 h 2212976"/>
              <a:gd name="connsiteX1" fmla="*/ 6951040 w 6951040"/>
              <a:gd name="connsiteY1" fmla="*/ 0 h 2212976"/>
              <a:gd name="connsiteX2" fmla="*/ 3125165 w 6951040"/>
              <a:gd name="connsiteY2" fmla="*/ 2212976 h 2212976"/>
              <a:gd name="connsiteX3" fmla="*/ 0 w 6951040"/>
              <a:gd name="connsiteY3" fmla="*/ 2212976 h 2212976"/>
              <a:gd name="connsiteX4" fmla="*/ 0 w 6951040"/>
              <a:gd name="connsiteY4" fmla="*/ 0 h 2212976"/>
              <a:gd name="connsiteX0" fmla="*/ 0 w 6951040"/>
              <a:gd name="connsiteY0" fmla="*/ 0 h 2955926"/>
              <a:gd name="connsiteX1" fmla="*/ 6951040 w 6951040"/>
              <a:gd name="connsiteY1" fmla="*/ 0 h 2955926"/>
              <a:gd name="connsiteX2" fmla="*/ 2369515 w 6951040"/>
              <a:gd name="connsiteY2" fmla="*/ 2955926 h 2955926"/>
              <a:gd name="connsiteX3" fmla="*/ 0 w 6951040"/>
              <a:gd name="connsiteY3" fmla="*/ 2212976 h 2955926"/>
              <a:gd name="connsiteX4" fmla="*/ 0 w 6951040"/>
              <a:gd name="connsiteY4" fmla="*/ 0 h 2955926"/>
              <a:gd name="connsiteX0" fmla="*/ 0 w 8557590"/>
              <a:gd name="connsiteY0" fmla="*/ 0 h 2955926"/>
              <a:gd name="connsiteX1" fmla="*/ 8557590 w 8557590"/>
              <a:gd name="connsiteY1" fmla="*/ 0 h 2955926"/>
              <a:gd name="connsiteX2" fmla="*/ 2369515 w 8557590"/>
              <a:gd name="connsiteY2" fmla="*/ 2955926 h 2955926"/>
              <a:gd name="connsiteX3" fmla="*/ 0 w 8557590"/>
              <a:gd name="connsiteY3" fmla="*/ 2212976 h 2955926"/>
              <a:gd name="connsiteX4" fmla="*/ 0 w 8557590"/>
              <a:gd name="connsiteY4" fmla="*/ 0 h 2955926"/>
              <a:gd name="connsiteX0" fmla="*/ 0 w 9618040"/>
              <a:gd name="connsiteY0" fmla="*/ 0 h 2955926"/>
              <a:gd name="connsiteX1" fmla="*/ 9618040 w 9618040"/>
              <a:gd name="connsiteY1" fmla="*/ 0 h 2955926"/>
              <a:gd name="connsiteX2" fmla="*/ 2369515 w 9618040"/>
              <a:gd name="connsiteY2" fmla="*/ 2955926 h 2955926"/>
              <a:gd name="connsiteX3" fmla="*/ 0 w 9618040"/>
              <a:gd name="connsiteY3" fmla="*/ 2212976 h 2955926"/>
              <a:gd name="connsiteX4" fmla="*/ 0 w 9618040"/>
              <a:gd name="connsiteY4" fmla="*/ 0 h 295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18040" h="2955926">
                <a:moveTo>
                  <a:pt x="0" y="0"/>
                </a:moveTo>
                <a:lnTo>
                  <a:pt x="9618040" y="0"/>
                </a:lnTo>
                <a:lnTo>
                  <a:pt x="2369515" y="2955926"/>
                </a:lnTo>
                <a:lnTo>
                  <a:pt x="0" y="2212976"/>
                </a:lnTo>
                <a:lnTo>
                  <a:pt x="0" y="0"/>
                </a:lnTo>
                <a:close/>
              </a:path>
            </a:pathLst>
          </a:custGeom>
          <a:solidFill>
            <a:srgbClr val="BD1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 userDrawn="1"/>
        </p:nvSpPr>
        <p:spPr>
          <a:xfrm>
            <a:off x="1" y="-1"/>
            <a:ext cx="6951040" cy="6862355"/>
          </a:xfrm>
          <a:custGeom>
            <a:avLst/>
            <a:gdLst>
              <a:gd name="connsiteX0" fmla="*/ 0 w 3125165"/>
              <a:gd name="connsiteY0" fmla="*/ 0 h 2212976"/>
              <a:gd name="connsiteX1" fmla="*/ 3125165 w 3125165"/>
              <a:gd name="connsiteY1" fmla="*/ 0 h 2212976"/>
              <a:gd name="connsiteX2" fmla="*/ 3125165 w 3125165"/>
              <a:gd name="connsiteY2" fmla="*/ 2212976 h 2212976"/>
              <a:gd name="connsiteX3" fmla="*/ 0 w 3125165"/>
              <a:gd name="connsiteY3" fmla="*/ 2212976 h 2212976"/>
              <a:gd name="connsiteX4" fmla="*/ 0 w 3125165"/>
              <a:gd name="connsiteY4" fmla="*/ 0 h 2212976"/>
              <a:gd name="connsiteX0" fmla="*/ 0 w 3614115"/>
              <a:gd name="connsiteY0" fmla="*/ 0 h 2212976"/>
              <a:gd name="connsiteX1" fmla="*/ 3614115 w 3614115"/>
              <a:gd name="connsiteY1" fmla="*/ 0 h 2212976"/>
              <a:gd name="connsiteX2" fmla="*/ 3125165 w 3614115"/>
              <a:gd name="connsiteY2" fmla="*/ 2212976 h 2212976"/>
              <a:gd name="connsiteX3" fmla="*/ 0 w 3614115"/>
              <a:gd name="connsiteY3" fmla="*/ 2212976 h 2212976"/>
              <a:gd name="connsiteX4" fmla="*/ 0 w 3614115"/>
              <a:gd name="connsiteY4" fmla="*/ 0 h 2212976"/>
              <a:gd name="connsiteX0" fmla="*/ 0 w 5801690"/>
              <a:gd name="connsiteY0" fmla="*/ 0 h 2212976"/>
              <a:gd name="connsiteX1" fmla="*/ 5801690 w 5801690"/>
              <a:gd name="connsiteY1" fmla="*/ 0 h 2212976"/>
              <a:gd name="connsiteX2" fmla="*/ 3125165 w 5801690"/>
              <a:gd name="connsiteY2" fmla="*/ 2212976 h 2212976"/>
              <a:gd name="connsiteX3" fmla="*/ 0 w 5801690"/>
              <a:gd name="connsiteY3" fmla="*/ 2212976 h 2212976"/>
              <a:gd name="connsiteX4" fmla="*/ 0 w 5801690"/>
              <a:gd name="connsiteY4" fmla="*/ 0 h 2212976"/>
              <a:gd name="connsiteX0" fmla="*/ 0 w 6951040"/>
              <a:gd name="connsiteY0" fmla="*/ 0 h 2212976"/>
              <a:gd name="connsiteX1" fmla="*/ 6951040 w 6951040"/>
              <a:gd name="connsiteY1" fmla="*/ 0 h 2212976"/>
              <a:gd name="connsiteX2" fmla="*/ 3125165 w 6951040"/>
              <a:gd name="connsiteY2" fmla="*/ 2212976 h 2212976"/>
              <a:gd name="connsiteX3" fmla="*/ 0 w 6951040"/>
              <a:gd name="connsiteY3" fmla="*/ 2212976 h 2212976"/>
              <a:gd name="connsiteX4" fmla="*/ 0 w 6951040"/>
              <a:gd name="connsiteY4" fmla="*/ 0 h 2212976"/>
              <a:gd name="connsiteX0" fmla="*/ 0 w 6951040"/>
              <a:gd name="connsiteY0" fmla="*/ 0 h 2955926"/>
              <a:gd name="connsiteX1" fmla="*/ 6951040 w 6951040"/>
              <a:gd name="connsiteY1" fmla="*/ 0 h 2955926"/>
              <a:gd name="connsiteX2" fmla="*/ 2369515 w 6951040"/>
              <a:gd name="connsiteY2" fmla="*/ 2955926 h 2955926"/>
              <a:gd name="connsiteX3" fmla="*/ 0 w 6951040"/>
              <a:gd name="connsiteY3" fmla="*/ 2212976 h 2955926"/>
              <a:gd name="connsiteX4" fmla="*/ 0 w 6951040"/>
              <a:gd name="connsiteY4" fmla="*/ 0 h 2955926"/>
              <a:gd name="connsiteX0" fmla="*/ 0 w 6951040"/>
              <a:gd name="connsiteY0" fmla="*/ 0 h 2957803"/>
              <a:gd name="connsiteX1" fmla="*/ 6951040 w 6951040"/>
              <a:gd name="connsiteY1" fmla="*/ 0 h 2957803"/>
              <a:gd name="connsiteX2" fmla="*/ 2369515 w 6951040"/>
              <a:gd name="connsiteY2" fmla="*/ 2955926 h 2957803"/>
              <a:gd name="connsiteX3" fmla="*/ 0 w 6951040"/>
              <a:gd name="connsiteY3" fmla="*/ 2957803 h 2957803"/>
              <a:gd name="connsiteX4" fmla="*/ 0 w 6951040"/>
              <a:gd name="connsiteY4" fmla="*/ 0 h 2957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51040" h="2957803">
                <a:moveTo>
                  <a:pt x="0" y="0"/>
                </a:moveTo>
                <a:lnTo>
                  <a:pt x="6951040" y="0"/>
                </a:lnTo>
                <a:lnTo>
                  <a:pt x="2369515" y="2955926"/>
                </a:lnTo>
                <a:lnTo>
                  <a:pt x="0" y="2957803"/>
                </a:lnTo>
                <a:lnTo>
                  <a:pt x="0" y="0"/>
                </a:lnTo>
                <a:close/>
              </a:path>
            </a:pathLst>
          </a:custGeom>
          <a:solidFill>
            <a:srgbClr val="E72A78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38" y="5995686"/>
            <a:ext cx="1289535" cy="707095"/>
          </a:xfrm>
          <a:prstGeom prst="rect">
            <a:avLst/>
          </a:prstGeom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4759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 charset="0"/>
          <a:ea typeface="Montserrat" charset="0"/>
          <a:cs typeface="Montserra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817" y="0"/>
            <a:ext cx="9835183" cy="6879505"/>
          </a:xfrm>
          <a:prstGeom prst="rect">
            <a:avLst/>
          </a:prstGeom>
        </p:spPr>
      </p:pic>
      <p:sp>
        <p:nvSpPr>
          <p:cNvPr id="4" name="Rectangle 2"/>
          <p:cNvSpPr/>
          <p:nvPr userDrawn="1"/>
        </p:nvSpPr>
        <p:spPr>
          <a:xfrm>
            <a:off x="1" y="-2"/>
            <a:ext cx="9618040" cy="6858001"/>
          </a:xfrm>
          <a:custGeom>
            <a:avLst/>
            <a:gdLst>
              <a:gd name="connsiteX0" fmla="*/ 0 w 3125165"/>
              <a:gd name="connsiteY0" fmla="*/ 0 h 2212976"/>
              <a:gd name="connsiteX1" fmla="*/ 3125165 w 3125165"/>
              <a:gd name="connsiteY1" fmla="*/ 0 h 2212976"/>
              <a:gd name="connsiteX2" fmla="*/ 3125165 w 3125165"/>
              <a:gd name="connsiteY2" fmla="*/ 2212976 h 2212976"/>
              <a:gd name="connsiteX3" fmla="*/ 0 w 3125165"/>
              <a:gd name="connsiteY3" fmla="*/ 2212976 h 2212976"/>
              <a:gd name="connsiteX4" fmla="*/ 0 w 3125165"/>
              <a:gd name="connsiteY4" fmla="*/ 0 h 2212976"/>
              <a:gd name="connsiteX0" fmla="*/ 0 w 3614115"/>
              <a:gd name="connsiteY0" fmla="*/ 0 h 2212976"/>
              <a:gd name="connsiteX1" fmla="*/ 3614115 w 3614115"/>
              <a:gd name="connsiteY1" fmla="*/ 0 h 2212976"/>
              <a:gd name="connsiteX2" fmla="*/ 3125165 w 3614115"/>
              <a:gd name="connsiteY2" fmla="*/ 2212976 h 2212976"/>
              <a:gd name="connsiteX3" fmla="*/ 0 w 3614115"/>
              <a:gd name="connsiteY3" fmla="*/ 2212976 h 2212976"/>
              <a:gd name="connsiteX4" fmla="*/ 0 w 3614115"/>
              <a:gd name="connsiteY4" fmla="*/ 0 h 2212976"/>
              <a:gd name="connsiteX0" fmla="*/ 0 w 5801690"/>
              <a:gd name="connsiteY0" fmla="*/ 0 h 2212976"/>
              <a:gd name="connsiteX1" fmla="*/ 5801690 w 5801690"/>
              <a:gd name="connsiteY1" fmla="*/ 0 h 2212976"/>
              <a:gd name="connsiteX2" fmla="*/ 3125165 w 5801690"/>
              <a:gd name="connsiteY2" fmla="*/ 2212976 h 2212976"/>
              <a:gd name="connsiteX3" fmla="*/ 0 w 5801690"/>
              <a:gd name="connsiteY3" fmla="*/ 2212976 h 2212976"/>
              <a:gd name="connsiteX4" fmla="*/ 0 w 5801690"/>
              <a:gd name="connsiteY4" fmla="*/ 0 h 2212976"/>
              <a:gd name="connsiteX0" fmla="*/ 0 w 6951040"/>
              <a:gd name="connsiteY0" fmla="*/ 0 h 2212976"/>
              <a:gd name="connsiteX1" fmla="*/ 6951040 w 6951040"/>
              <a:gd name="connsiteY1" fmla="*/ 0 h 2212976"/>
              <a:gd name="connsiteX2" fmla="*/ 3125165 w 6951040"/>
              <a:gd name="connsiteY2" fmla="*/ 2212976 h 2212976"/>
              <a:gd name="connsiteX3" fmla="*/ 0 w 6951040"/>
              <a:gd name="connsiteY3" fmla="*/ 2212976 h 2212976"/>
              <a:gd name="connsiteX4" fmla="*/ 0 w 6951040"/>
              <a:gd name="connsiteY4" fmla="*/ 0 h 2212976"/>
              <a:gd name="connsiteX0" fmla="*/ 0 w 6951040"/>
              <a:gd name="connsiteY0" fmla="*/ 0 h 2955926"/>
              <a:gd name="connsiteX1" fmla="*/ 6951040 w 6951040"/>
              <a:gd name="connsiteY1" fmla="*/ 0 h 2955926"/>
              <a:gd name="connsiteX2" fmla="*/ 2369515 w 6951040"/>
              <a:gd name="connsiteY2" fmla="*/ 2955926 h 2955926"/>
              <a:gd name="connsiteX3" fmla="*/ 0 w 6951040"/>
              <a:gd name="connsiteY3" fmla="*/ 2212976 h 2955926"/>
              <a:gd name="connsiteX4" fmla="*/ 0 w 6951040"/>
              <a:gd name="connsiteY4" fmla="*/ 0 h 2955926"/>
              <a:gd name="connsiteX0" fmla="*/ 0 w 8557590"/>
              <a:gd name="connsiteY0" fmla="*/ 0 h 2955926"/>
              <a:gd name="connsiteX1" fmla="*/ 8557590 w 8557590"/>
              <a:gd name="connsiteY1" fmla="*/ 0 h 2955926"/>
              <a:gd name="connsiteX2" fmla="*/ 2369515 w 8557590"/>
              <a:gd name="connsiteY2" fmla="*/ 2955926 h 2955926"/>
              <a:gd name="connsiteX3" fmla="*/ 0 w 8557590"/>
              <a:gd name="connsiteY3" fmla="*/ 2212976 h 2955926"/>
              <a:gd name="connsiteX4" fmla="*/ 0 w 8557590"/>
              <a:gd name="connsiteY4" fmla="*/ 0 h 2955926"/>
              <a:gd name="connsiteX0" fmla="*/ 0 w 9618040"/>
              <a:gd name="connsiteY0" fmla="*/ 0 h 2955926"/>
              <a:gd name="connsiteX1" fmla="*/ 9618040 w 9618040"/>
              <a:gd name="connsiteY1" fmla="*/ 0 h 2955926"/>
              <a:gd name="connsiteX2" fmla="*/ 2369515 w 9618040"/>
              <a:gd name="connsiteY2" fmla="*/ 2955926 h 2955926"/>
              <a:gd name="connsiteX3" fmla="*/ 0 w 9618040"/>
              <a:gd name="connsiteY3" fmla="*/ 2212976 h 2955926"/>
              <a:gd name="connsiteX4" fmla="*/ 0 w 9618040"/>
              <a:gd name="connsiteY4" fmla="*/ 0 h 295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18040" h="2955926">
                <a:moveTo>
                  <a:pt x="0" y="0"/>
                </a:moveTo>
                <a:lnTo>
                  <a:pt x="9618040" y="0"/>
                </a:lnTo>
                <a:lnTo>
                  <a:pt x="2369515" y="2955926"/>
                </a:lnTo>
                <a:lnTo>
                  <a:pt x="0" y="2212976"/>
                </a:lnTo>
                <a:lnTo>
                  <a:pt x="0" y="0"/>
                </a:lnTo>
                <a:close/>
              </a:path>
            </a:pathLst>
          </a:custGeom>
          <a:solidFill>
            <a:srgbClr val="BD1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 userDrawn="1"/>
        </p:nvSpPr>
        <p:spPr>
          <a:xfrm>
            <a:off x="1" y="-1"/>
            <a:ext cx="6951040" cy="6862355"/>
          </a:xfrm>
          <a:custGeom>
            <a:avLst/>
            <a:gdLst>
              <a:gd name="connsiteX0" fmla="*/ 0 w 3125165"/>
              <a:gd name="connsiteY0" fmla="*/ 0 h 2212976"/>
              <a:gd name="connsiteX1" fmla="*/ 3125165 w 3125165"/>
              <a:gd name="connsiteY1" fmla="*/ 0 h 2212976"/>
              <a:gd name="connsiteX2" fmla="*/ 3125165 w 3125165"/>
              <a:gd name="connsiteY2" fmla="*/ 2212976 h 2212976"/>
              <a:gd name="connsiteX3" fmla="*/ 0 w 3125165"/>
              <a:gd name="connsiteY3" fmla="*/ 2212976 h 2212976"/>
              <a:gd name="connsiteX4" fmla="*/ 0 w 3125165"/>
              <a:gd name="connsiteY4" fmla="*/ 0 h 2212976"/>
              <a:gd name="connsiteX0" fmla="*/ 0 w 3614115"/>
              <a:gd name="connsiteY0" fmla="*/ 0 h 2212976"/>
              <a:gd name="connsiteX1" fmla="*/ 3614115 w 3614115"/>
              <a:gd name="connsiteY1" fmla="*/ 0 h 2212976"/>
              <a:gd name="connsiteX2" fmla="*/ 3125165 w 3614115"/>
              <a:gd name="connsiteY2" fmla="*/ 2212976 h 2212976"/>
              <a:gd name="connsiteX3" fmla="*/ 0 w 3614115"/>
              <a:gd name="connsiteY3" fmla="*/ 2212976 h 2212976"/>
              <a:gd name="connsiteX4" fmla="*/ 0 w 3614115"/>
              <a:gd name="connsiteY4" fmla="*/ 0 h 2212976"/>
              <a:gd name="connsiteX0" fmla="*/ 0 w 5801690"/>
              <a:gd name="connsiteY0" fmla="*/ 0 h 2212976"/>
              <a:gd name="connsiteX1" fmla="*/ 5801690 w 5801690"/>
              <a:gd name="connsiteY1" fmla="*/ 0 h 2212976"/>
              <a:gd name="connsiteX2" fmla="*/ 3125165 w 5801690"/>
              <a:gd name="connsiteY2" fmla="*/ 2212976 h 2212976"/>
              <a:gd name="connsiteX3" fmla="*/ 0 w 5801690"/>
              <a:gd name="connsiteY3" fmla="*/ 2212976 h 2212976"/>
              <a:gd name="connsiteX4" fmla="*/ 0 w 5801690"/>
              <a:gd name="connsiteY4" fmla="*/ 0 h 2212976"/>
              <a:gd name="connsiteX0" fmla="*/ 0 w 6951040"/>
              <a:gd name="connsiteY0" fmla="*/ 0 h 2212976"/>
              <a:gd name="connsiteX1" fmla="*/ 6951040 w 6951040"/>
              <a:gd name="connsiteY1" fmla="*/ 0 h 2212976"/>
              <a:gd name="connsiteX2" fmla="*/ 3125165 w 6951040"/>
              <a:gd name="connsiteY2" fmla="*/ 2212976 h 2212976"/>
              <a:gd name="connsiteX3" fmla="*/ 0 w 6951040"/>
              <a:gd name="connsiteY3" fmla="*/ 2212976 h 2212976"/>
              <a:gd name="connsiteX4" fmla="*/ 0 w 6951040"/>
              <a:gd name="connsiteY4" fmla="*/ 0 h 2212976"/>
              <a:gd name="connsiteX0" fmla="*/ 0 w 6951040"/>
              <a:gd name="connsiteY0" fmla="*/ 0 h 2955926"/>
              <a:gd name="connsiteX1" fmla="*/ 6951040 w 6951040"/>
              <a:gd name="connsiteY1" fmla="*/ 0 h 2955926"/>
              <a:gd name="connsiteX2" fmla="*/ 2369515 w 6951040"/>
              <a:gd name="connsiteY2" fmla="*/ 2955926 h 2955926"/>
              <a:gd name="connsiteX3" fmla="*/ 0 w 6951040"/>
              <a:gd name="connsiteY3" fmla="*/ 2212976 h 2955926"/>
              <a:gd name="connsiteX4" fmla="*/ 0 w 6951040"/>
              <a:gd name="connsiteY4" fmla="*/ 0 h 2955926"/>
              <a:gd name="connsiteX0" fmla="*/ 0 w 6951040"/>
              <a:gd name="connsiteY0" fmla="*/ 0 h 2957803"/>
              <a:gd name="connsiteX1" fmla="*/ 6951040 w 6951040"/>
              <a:gd name="connsiteY1" fmla="*/ 0 h 2957803"/>
              <a:gd name="connsiteX2" fmla="*/ 2369515 w 6951040"/>
              <a:gd name="connsiteY2" fmla="*/ 2955926 h 2957803"/>
              <a:gd name="connsiteX3" fmla="*/ 0 w 6951040"/>
              <a:gd name="connsiteY3" fmla="*/ 2957803 h 2957803"/>
              <a:gd name="connsiteX4" fmla="*/ 0 w 6951040"/>
              <a:gd name="connsiteY4" fmla="*/ 0 h 2957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51040" h="2957803">
                <a:moveTo>
                  <a:pt x="0" y="0"/>
                </a:moveTo>
                <a:lnTo>
                  <a:pt x="6951040" y="0"/>
                </a:lnTo>
                <a:lnTo>
                  <a:pt x="2369515" y="2955926"/>
                </a:lnTo>
                <a:lnTo>
                  <a:pt x="0" y="2957803"/>
                </a:lnTo>
                <a:lnTo>
                  <a:pt x="0" y="0"/>
                </a:lnTo>
                <a:close/>
              </a:path>
            </a:pathLst>
          </a:custGeom>
          <a:solidFill>
            <a:srgbClr val="E72A78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38" y="5995686"/>
            <a:ext cx="1289535" cy="707095"/>
          </a:xfrm>
          <a:prstGeom prst="rect">
            <a:avLst/>
          </a:prstGeom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0749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 charset="0"/>
          <a:ea typeface="Montserrat" charset="0"/>
          <a:cs typeface="Montserra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2950" y="0"/>
            <a:ext cx="11449050" cy="6858000"/>
          </a:xfrm>
          <a:prstGeom prst="rect">
            <a:avLst/>
          </a:prstGeom>
        </p:spPr>
      </p:pic>
      <p:sp>
        <p:nvSpPr>
          <p:cNvPr id="4" name="Rectangle 2"/>
          <p:cNvSpPr/>
          <p:nvPr userDrawn="1"/>
        </p:nvSpPr>
        <p:spPr>
          <a:xfrm>
            <a:off x="1" y="-2"/>
            <a:ext cx="9618040" cy="6858001"/>
          </a:xfrm>
          <a:custGeom>
            <a:avLst/>
            <a:gdLst>
              <a:gd name="connsiteX0" fmla="*/ 0 w 3125165"/>
              <a:gd name="connsiteY0" fmla="*/ 0 h 2212976"/>
              <a:gd name="connsiteX1" fmla="*/ 3125165 w 3125165"/>
              <a:gd name="connsiteY1" fmla="*/ 0 h 2212976"/>
              <a:gd name="connsiteX2" fmla="*/ 3125165 w 3125165"/>
              <a:gd name="connsiteY2" fmla="*/ 2212976 h 2212976"/>
              <a:gd name="connsiteX3" fmla="*/ 0 w 3125165"/>
              <a:gd name="connsiteY3" fmla="*/ 2212976 h 2212976"/>
              <a:gd name="connsiteX4" fmla="*/ 0 w 3125165"/>
              <a:gd name="connsiteY4" fmla="*/ 0 h 2212976"/>
              <a:gd name="connsiteX0" fmla="*/ 0 w 3614115"/>
              <a:gd name="connsiteY0" fmla="*/ 0 h 2212976"/>
              <a:gd name="connsiteX1" fmla="*/ 3614115 w 3614115"/>
              <a:gd name="connsiteY1" fmla="*/ 0 h 2212976"/>
              <a:gd name="connsiteX2" fmla="*/ 3125165 w 3614115"/>
              <a:gd name="connsiteY2" fmla="*/ 2212976 h 2212976"/>
              <a:gd name="connsiteX3" fmla="*/ 0 w 3614115"/>
              <a:gd name="connsiteY3" fmla="*/ 2212976 h 2212976"/>
              <a:gd name="connsiteX4" fmla="*/ 0 w 3614115"/>
              <a:gd name="connsiteY4" fmla="*/ 0 h 2212976"/>
              <a:gd name="connsiteX0" fmla="*/ 0 w 5801690"/>
              <a:gd name="connsiteY0" fmla="*/ 0 h 2212976"/>
              <a:gd name="connsiteX1" fmla="*/ 5801690 w 5801690"/>
              <a:gd name="connsiteY1" fmla="*/ 0 h 2212976"/>
              <a:gd name="connsiteX2" fmla="*/ 3125165 w 5801690"/>
              <a:gd name="connsiteY2" fmla="*/ 2212976 h 2212976"/>
              <a:gd name="connsiteX3" fmla="*/ 0 w 5801690"/>
              <a:gd name="connsiteY3" fmla="*/ 2212976 h 2212976"/>
              <a:gd name="connsiteX4" fmla="*/ 0 w 5801690"/>
              <a:gd name="connsiteY4" fmla="*/ 0 h 2212976"/>
              <a:gd name="connsiteX0" fmla="*/ 0 w 6951040"/>
              <a:gd name="connsiteY0" fmla="*/ 0 h 2212976"/>
              <a:gd name="connsiteX1" fmla="*/ 6951040 w 6951040"/>
              <a:gd name="connsiteY1" fmla="*/ 0 h 2212976"/>
              <a:gd name="connsiteX2" fmla="*/ 3125165 w 6951040"/>
              <a:gd name="connsiteY2" fmla="*/ 2212976 h 2212976"/>
              <a:gd name="connsiteX3" fmla="*/ 0 w 6951040"/>
              <a:gd name="connsiteY3" fmla="*/ 2212976 h 2212976"/>
              <a:gd name="connsiteX4" fmla="*/ 0 w 6951040"/>
              <a:gd name="connsiteY4" fmla="*/ 0 h 2212976"/>
              <a:gd name="connsiteX0" fmla="*/ 0 w 6951040"/>
              <a:gd name="connsiteY0" fmla="*/ 0 h 2955926"/>
              <a:gd name="connsiteX1" fmla="*/ 6951040 w 6951040"/>
              <a:gd name="connsiteY1" fmla="*/ 0 h 2955926"/>
              <a:gd name="connsiteX2" fmla="*/ 2369515 w 6951040"/>
              <a:gd name="connsiteY2" fmla="*/ 2955926 h 2955926"/>
              <a:gd name="connsiteX3" fmla="*/ 0 w 6951040"/>
              <a:gd name="connsiteY3" fmla="*/ 2212976 h 2955926"/>
              <a:gd name="connsiteX4" fmla="*/ 0 w 6951040"/>
              <a:gd name="connsiteY4" fmla="*/ 0 h 2955926"/>
              <a:gd name="connsiteX0" fmla="*/ 0 w 8557590"/>
              <a:gd name="connsiteY0" fmla="*/ 0 h 2955926"/>
              <a:gd name="connsiteX1" fmla="*/ 8557590 w 8557590"/>
              <a:gd name="connsiteY1" fmla="*/ 0 h 2955926"/>
              <a:gd name="connsiteX2" fmla="*/ 2369515 w 8557590"/>
              <a:gd name="connsiteY2" fmla="*/ 2955926 h 2955926"/>
              <a:gd name="connsiteX3" fmla="*/ 0 w 8557590"/>
              <a:gd name="connsiteY3" fmla="*/ 2212976 h 2955926"/>
              <a:gd name="connsiteX4" fmla="*/ 0 w 8557590"/>
              <a:gd name="connsiteY4" fmla="*/ 0 h 2955926"/>
              <a:gd name="connsiteX0" fmla="*/ 0 w 9618040"/>
              <a:gd name="connsiteY0" fmla="*/ 0 h 2955926"/>
              <a:gd name="connsiteX1" fmla="*/ 9618040 w 9618040"/>
              <a:gd name="connsiteY1" fmla="*/ 0 h 2955926"/>
              <a:gd name="connsiteX2" fmla="*/ 2369515 w 9618040"/>
              <a:gd name="connsiteY2" fmla="*/ 2955926 h 2955926"/>
              <a:gd name="connsiteX3" fmla="*/ 0 w 9618040"/>
              <a:gd name="connsiteY3" fmla="*/ 2212976 h 2955926"/>
              <a:gd name="connsiteX4" fmla="*/ 0 w 9618040"/>
              <a:gd name="connsiteY4" fmla="*/ 0 h 295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18040" h="2955926">
                <a:moveTo>
                  <a:pt x="0" y="0"/>
                </a:moveTo>
                <a:lnTo>
                  <a:pt x="9618040" y="0"/>
                </a:lnTo>
                <a:lnTo>
                  <a:pt x="2369515" y="2955926"/>
                </a:lnTo>
                <a:lnTo>
                  <a:pt x="0" y="2212976"/>
                </a:lnTo>
                <a:lnTo>
                  <a:pt x="0" y="0"/>
                </a:lnTo>
                <a:close/>
              </a:path>
            </a:pathLst>
          </a:custGeom>
          <a:solidFill>
            <a:srgbClr val="BD1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 userDrawn="1"/>
        </p:nvSpPr>
        <p:spPr>
          <a:xfrm>
            <a:off x="1" y="-1"/>
            <a:ext cx="6951040" cy="6862355"/>
          </a:xfrm>
          <a:custGeom>
            <a:avLst/>
            <a:gdLst>
              <a:gd name="connsiteX0" fmla="*/ 0 w 3125165"/>
              <a:gd name="connsiteY0" fmla="*/ 0 h 2212976"/>
              <a:gd name="connsiteX1" fmla="*/ 3125165 w 3125165"/>
              <a:gd name="connsiteY1" fmla="*/ 0 h 2212976"/>
              <a:gd name="connsiteX2" fmla="*/ 3125165 w 3125165"/>
              <a:gd name="connsiteY2" fmla="*/ 2212976 h 2212976"/>
              <a:gd name="connsiteX3" fmla="*/ 0 w 3125165"/>
              <a:gd name="connsiteY3" fmla="*/ 2212976 h 2212976"/>
              <a:gd name="connsiteX4" fmla="*/ 0 w 3125165"/>
              <a:gd name="connsiteY4" fmla="*/ 0 h 2212976"/>
              <a:gd name="connsiteX0" fmla="*/ 0 w 3614115"/>
              <a:gd name="connsiteY0" fmla="*/ 0 h 2212976"/>
              <a:gd name="connsiteX1" fmla="*/ 3614115 w 3614115"/>
              <a:gd name="connsiteY1" fmla="*/ 0 h 2212976"/>
              <a:gd name="connsiteX2" fmla="*/ 3125165 w 3614115"/>
              <a:gd name="connsiteY2" fmla="*/ 2212976 h 2212976"/>
              <a:gd name="connsiteX3" fmla="*/ 0 w 3614115"/>
              <a:gd name="connsiteY3" fmla="*/ 2212976 h 2212976"/>
              <a:gd name="connsiteX4" fmla="*/ 0 w 3614115"/>
              <a:gd name="connsiteY4" fmla="*/ 0 h 2212976"/>
              <a:gd name="connsiteX0" fmla="*/ 0 w 5801690"/>
              <a:gd name="connsiteY0" fmla="*/ 0 h 2212976"/>
              <a:gd name="connsiteX1" fmla="*/ 5801690 w 5801690"/>
              <a:gd name="connsiteY1" fmla="*/ 0 h 2212976"/>
              <a:gd name="connsiteX2" fmla="*/ 3125165 w 5801690"/>
              <a:gd name="connsiteY2" fmla="*/ 2212976 h 2212976"/>
              <a:gd name="connsiteX3" fmla="*/ 0 w 5801690"/>
              <a:gd name="connsiteY3" fmla="*/ 2212976 h 2212976"/>
              <a:gd name="connsiteX4" fmla="*/ 0 w 5801690"/>
              <a:gd name="connsiteY4" fmla="*/ 0 h 2212976"/>
              <a:gd name="connsiteX0" fmla="*/ 0 w 6951040"/>
              <a:gd name="connsiteY0" fmla="*/ 0 h 2212976"/>
              <a:gd name="connsiteX1" fmla="*/ 6951040 w 6951040"/>
              <a:gd name="connsiteY1" fmla="*/ 0 h 2212976"/>
              <a:gd name="connsiteX2" fmla="*/ 3125165 w 6951040"/>
              <a:gd name="connsiteY2" fmla="*/ 2212976 h 2212976"/>
              <a:gd name="connsiteX3" fmla="*/ 0 w 6951040"/>
              <a:gd name="connsiteY3" fmla="*/ 2212976 h 2212976"/>
              <a:gd name="connsiteX4" fmla="*/ 0 w 6951040"/>
              <a:gd name="connsiteY4" fmla="*/ 0 h 2212976"/>
              <a:gd name="connsiteX0" fmla="*/ 0 w 6951040"/>
              <a:gd name="connsiteY0" fmla="*/ 0 h 2955926"/>
              <a:gd name="connsiteX1" fmla="*/ 6951040 w 6951040"/>
              <a:gd name="connsiteY1" fmla="*/ 0 h 2955926"/>
              <a:gd name="connsiteX2" fmla="*/ 2369515 w 6951040"/>
              <a:gd name="connsiteY2" fmla="*/ 2955926 h 2955926"/>
              <a:gd name="connsiteX3" fmla="*/ 0 w 6951040"/>
              <a:gd name="connsiteY3" fmla="*/ 2212976 h 2955926"/>
              <a:gd name="connsiteX4" fmla="*/ 0 w 6951040"/>
              <a:gd name="connsiteY4" fmla="*/ 0 h 2955926"/>
              <a:gd name="connsiteX0" fmla="*/ 0 w 6951040"/>
              <a:gd name="connsiteY0" fmla="*/ 0 h 2957803"/>
              <a:gd name="connsiteX1" fmla="*/ 6951040 w 6951040"/>
              <a:gd name="connsiteY1" fmla="*/ 0 h 2957803"/>
              <a:gd name="connsiteX2" fmla="*/ 2369515 w 6951040"/>
              <a:gd name="connsiteY2" fmla="*/ 2955926 h 2957803"/>
              <a:gd name="connsiteX3" fmla="*/ 0 w 6951040"/>
              <a:gd name="connsiteY3" fmla="*/ 2957803 h 2957803"/>
              <a:gd name="connsiteX4" fmla="*/ 0 w 6951040"/>
              <a:gd name="connsiteY4" fmla="*/ 0 h 2957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51040" h="2957803">
                <a:moveTo>
                  <a:pt x="0" y="0"/>
                </a:moveTo>
                <a:lnTo>
                  <a:pt x="6951040" y="0"/>
                </a:lnTo>
                <a:lnTo>
                  <a:pt x="2369515" y="2955926"/>
                </a:lnTo>
                <a:lnTo>
                  <a:pt x="0" y="2957803"/>
                </a:lnTo>
                <a:lnTo>
                  <a:pt x="0" y="0"/>
                </a:lnTo>
                <a:close/>
              </a:path>
            </a:pathLst>
          </a:custGeom>
          <a:solidFill>
            <a:srgbClr val="E72A78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38" y="5995686"/>
            <a:ext cx="1289535" cy="707095"/>
          </a:xfrm>
          <a:prstGeom prst="rect">
            <a:avLst/>
          </a:prstGeom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8891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 charset="0"/>
          <a:ea typeface="Montserrat" charset="0"/>
          <a:cs typeface="Montserra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ésultat de recherche d'images pour &quot;perspective&quot;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-1"/>
            <a:ext cx="105155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/>
          <p:cNvSpPr/>
          <p:nvPr userDrawn="1"/>
        </p:nvSpPr>
        <p:spPr>
          <a:xfrm>
            <a:off x="1" y="-2"/>
            <a:ext cx="9618040" cy="6858001"/>
          </a:xfrm>
          <a:custGeom>
            <a:avLst/>
            <a:gdLst>
              <a:gd name="connsiteX0" fmla="*/ 0 w 3125165"/>
              <a:gd name="connsiteY0" fmla="*/ 0 h 2212976"/>
              <a:gd name="connsiteX1" fmla="*/ 3125165 w 3125165"/>
              <a:gd name="connsiteY1" fmla="*/ 0 h 2212976"/>
              <a:gd name="connsiteX2" fmla="*/ 3125165 w 3125165"/>
              <a:gd name="connsiteY2" fmla="*/ 2212976 h 2212976"/>
              <a:gd name="connsiteX3" fmla="*/ 0 w 3125165"/>
              <a:gd name="connsiteY3" fmla="*/ 2212976 h 2212976"/>
              <a:gd name="connsiteX4" fmla="*/ 0 w 3125165"/>
              <a:gd name="connsiteY4" fmla="*/ 0 h 2212976"/>
              <a:gd name="connsiteX0" fmla="*/ 0 w 3614115"/>
              <a:gd name="connsiteY0" fmla="*/ 0 h 2212976"/>
              <a:gd name="connsiteX1" fmla="*/ 3614115 w 3614115"/>
              <a:gd name="connsiteY1" fmla="*/ 0 h 2212976"/>
              <a:gd name="connsiteX2" fmla="*/ 3125165 w 3614115"/>
              <a:gd name="connsiteY2" fmla="*/ 2212976 h 2212976"/>
              <a:gd name="connsiteX3" fmla="*/ 0 w 3614115"/>
              <a:gd name="connsiteY3" fmla="*/ 2212976 h 2212976"/>
              <a:gd name="connsiteX4" fmla="*/ 0 w 3614115"/>
              <a:gd name="connsiteY4" fmla="*/ 0 h 2212976"/>
              <a:gd name="connsiteX0" fmla="*/ 0 w 5801690"/>
              <a:gd name="connsiteY0" fmla="*/ 0 h 2212976"/>
              <a:gd name="connsiteX1" fmla="*/ 5801690 w 5801690"/>
              <a:gd name="connsiteY1" fmla="*/ 0 h 2212976"/>
              <a:gd name="connsiteX2" fmla="*/ 3125165 w 5801690"/>
              <a:gd name="connsiteY2" fmla="*/ 2212976 h 2212976"/>
              <a:gd name="connsiteX3" fmla="*/ 0 w 5801690"/>
              <a:gd name="connsiteY3" fmla="*/ 2212976 h 2212976"/>
              <a:gd name="connsiteX4" fmla="*/ 0 w 5801690"/>
              <a:gd name="connsiteY4" fmla="*/ 0 h 2212976"/>
              <a:gd name="connsiteX0" fmla="*/ 0 w 6951040"/>
              <a:gd name="connsiteY0" fmla="*/ 0 h 2212976"/>
              <a:gd name="connsiteX1" fmla="*/ 6951040 w 6951040"/>
              <a:gd name="connsiteY1" fmla="*/ 0 h 2212976"/>
              <a:gd name="connsiteX2" fmla="*/ 3125165 w 6951040"/>
              <a:gd name="connsiteY2" fmla="*/ 2212976 h 2212976"/>
              <a:gd name="connsiteX3" fmla="*/ 0 w 6951040"/>
              <a:gd name="connsiteY3" fmla="*/ 2212976 h 2212976"/>
              <a:gd name="connsiteX4" fmla="*/ 0 w 6951040"/>
              <a:gd name="connsiteY4" fmla="*/ 0 h 2212976"/>
              <a:gd name="connsiteX0" fmla="*/ 0 w 6951040"/>
              <a:gd name="connsiteY0" fmla="*/ 0 h 2955926"/>
              <a:gd name="connsiteX1" fmla="*/ 6951040 w 6951040"/>
              <a:gd name="connsiteY1" fmla="*/ 0 h 2955926"/>
              <a:gd name="connsiteX2" fmla="*/ 2369515 w 6951040"/>
              <a:gd name="connsiteY2" fmla="*/ 2955926 h 2955926"/>
              <a:gd name="connsiteX3" fmla="*/ 0 w 6951040"/>
              <a:gd name="connsiteY3" fmla="*/ 2212976 h 2955926"/>
              <a:gd name="connsiteX4" fmla="*/ 0 w 6951040"/>
              <a:gd name="connsiteY4" fmla="*/ 0 h 2955926"/>
              <a:gd name="connsiteX0" fmla="*/ 0 w 8557590"/>
              <a:gd name="connsiteY0" fmla="*/ 0 h 2955926"/>
              <a:gd name="connsiteX1" fmla="*/ 8557590 w 8557590"/>
              <a:gd name="connsiteY1" fmla="*/ 0 h 2955926"/>
              <a:gd name="connsiteX2" fmla="*/ 2369515 w 8557590"/>
              <a:gd name="connsiteY2" fmla="*/ 2955926 h 2955926"/>
              <a:gd name="connsiteX3" fmla="*/ 0 w 8557590"/>
              <a:gd name="connsiteY3" fmla="*/ 2212976 h 2955926"/>
              <a:gd name="connsiteX4" fmla="*/ 0 w 8557590"/>
              <a:gd name="connsiteY4" fmla="*/ 0 h 2955926"/>
              <a:gd name="connsiteX0" fmla="*/ 0 w 9618040"/>
              <a:gd name="connsiteY0" fmla="*/ 0 h 2955926"/>
              <a:gd name="connsiteX1" fmla="*/ 9618040 w 9618040"/>
              <a:gd name="connsiteY1" fmla="*/ 0 h 2955926"/>
              <a:gd name="connsiteX2" fmla="*/ 2369515 w 9618040"/>
              <a:gd name="connsiteY2" fmla="*/ 2955926 h 2955926"/>
              <a:gd name="connsiteX3" fmla="*/ 0 w 9618040"/>
              <a:gd name="connsiteY3" fmla="*/ 2212976 h 2955926"/>
              <a:gd name="connsiteX4" fmla="*/ 0 w 9618040"/>
              <a:gd name="connsiteY4" fmla="*/ 0 h 295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18040" h="2955926">
                <a:moveTo>
                  <a:pt x="0" y="0"/>
                </a:moveTo>
                <a:lnTo>
                  <a:pt x="9618040" y="0"/>
                </a:lnTo>
                <a:lnTo>
                  <a:pt x="2369515" y="2955926"/>
                </a:lnTo>
                <a:lnTo>
                  <a:pt x="0" y="2212976"/>
                </a:lnTo>
                <a:lnTo>
                  <a:pt x="0" y="0"/>
                </a:lnTo>
                <a:close/>
              </a:path>
            </a:pathLst>
          </a:custGeom>
          <a:solidFill>
            <a:srgbClr val="BD1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 userDrawn="1"/>
        </p:nvSpPr>
        <p:spPr>
          <a:xfrm>
            <a:off x="1" y="-1"/>
            <a:ext cx="6951040" cy="6862355"/>
          </a:xfrm>
          <a:custGeom>
            <a:avLst/>
            <a:gdLst>
              <a:gd name="connsiteX0" fmla="*/ 0 w 3125165"/>
              <a:gd name="connsiteY0" fmla="*/ 0 h 2212976"/>
              <a:gd name="connsiteX1" fmla="*/ 3125165 w 3125165"/>
              <a:gd name="connsiteY1" fmla="*/ 0 h 2212976"/>
              <a:gd name="connsiteX2" fmla="*/ 3125165 w 3125165"/>
              <a:gd name="connsiteY2" fmla="*/ 2212976 h 2212976"/>
              <a:gd name="connsiteX3" fmla="*/ 0 w 3125165"/>
              <a:gd name="connsiteY3" fmla="*/ 2212976 h 2212976"/>
              <a:gd name="connsiteX4" fmla="*/ 0 w 3125165"/>
              <a:gd name="connsiteY4" fmla="*/ 0 h 2212976"/>
              <a:gd name="connsiteX0" fmla="*/ 0 w 3614115"/>
              <a:gd name="connsiteY0" fmla="*/ 0 h 2212976"/>
              <a:gd name="connsiteX1" fmla="*/ 3614115 w 3614115"/>
              <a:gd name="connsiteY1" fmla="*/ 0 h 2212976"/>
              <a:gd name="connsiteX2" fmla="*/ 3125165 w 3614115"/>
              <a:gd name="connsiteY2" fmla="*/ 2212976 h 2212976"/>
              <a:gd name="connsiteX3" fmla="*/ 0 w 3614115"/>
              <a:gd name="connsiteY3" fmla="*/ 2212976 h 2212976"/>
              <a:gd name="connsiteX4" fmla="*/ 0 w 3614115"/>
              <a:gd name="connsiteY4" fmla="*/ 0 h 2212976"/>
              <a:gd name="connsiteX0" fmla="*/ 0 w 5801690"/>
              <a:gd name="connsiteY0" fmla="*/ 0 h 2212976"/>
              <a:gd name="connsiteX1" fmla="*/ 5801690 w 5801690"/>
              <a:gd name="connsiteY1" fmla="*/ 0 h 2212976"/>
              <a:gd name="connsiteX2" fmla="*/ 3125165 w 5801690"/>
              <a:gd name="connsiteY2" fmla="*/ 2212976 h 2212976"/>
              <a:gd name="connsiteX3" fmla="*/ 0 w 5801690"/>
              <a:gd name="connsiteY3" fmla="*/ 2212976 h 2212976"/>
              <a:gd name="connsiteX4" fmla="*/ 0 w 5801690"/>
              <a:gd name="connsiteY4" fmla="*/ 0 h 2212976"/>
              <a:gd name="connsiteX0" fmla="*/ 0 w 6951040"/>
              <a:gd name="connsiteY0" fmla="*/ 0 h 2212976"/>
              <a:gd name="connsiteX1" fmla="*/ 6951040 w 6951040"/>
              <a:gd name="connsiteY1" fmla="*/ 0 h 2212976"/>
              <a:gd name="connsiteX2" fmla="*/ 3125165 w 6951040"/>
              <a:gd name="connsiteY2" fmla="*/ 2212976 h 2212976"/>
              <a:gd name="connsiteX3" fmla="*/ 0 w 6951040"/>
              <a:gd name="connsiteY3" fmla="*/ 2212976 h 2212976"/>
              <a:gd name="connsiteX4" fmla="*/ 0 w 6951040"/>
              <a:gd name="connsiteY4" fmla="*/ 0 h 2212976"/>
              <a:gd name="connsiteX0" fmla="*/ 0 w 6951040"/>
              <a:gd name="connsiteY0" fmla="*/ 0 h 2955926"/>
              <a:gd name="connsiteX1" fmla="*/ 6951040 w 6951040"/>
              <a:gd name="connsiteY1" fmla="*/ 0 h 2955926"/>
              <a:gd name="connsiteX2" fmla="*/ 2369515 w 6951040"/>
              <a:gd name="connsiteY2" fmla="*/ 2955926 h 2955926"/>
              <a:gd name="connsiteX3" fmla="*/ 0 w 6951040"/>
              <a:gd name="connsiteY3" fmla="*/ 2212976 h 2955926"/>
              <a:gd name="connsiteX4" fmla="*/ 0 w 6951040"/>
              <a:gd name="connsiteY4" fmla="*/ 0 h 2955926"/>
              <a:gd name="connsiteX0" fmla="*/ 0 w 6951040"/>
              <a:gd name="connsiteY0" fmla="*/ 0 h 2957803"/>
              <a:gd name="connsiteX1" fmla="*/ 6951040 w 6951040"/>
              <a:gd name="connsiteY1" fmla="*/ 0 h 2957803"/>
              <a:gd name="connsiteX2" fmla="*/ 2369515 w 6951040"/>
              <a:gd name="connsiteY2" fmla="*/ 2955926 h 2957803"/>
              <a:gd name="connsiteX3" fmla="*/ 0 w 6951040"/>
              <a:gd name="connsiteY3" fmla="*/ 2957803 h 2957803"/>
              <a:gd name="connsiteX4" fmla="*/ 0 w 6951040"/>
              <a:gd name="connsiteY4" fmla="*/ 0 h 2957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51040" h="2957803">
                <a:moveTo>
                  <a:pt x="0" y="0"/>
                </a:moveTo>
                <a:lnTo>
                  <a:pt x="6951040" y="0"/>
                </a:lnTo>
                <a:lnTo>
                  <a:pt x="2369515" y="2955926"/>
                </a:lnTo>
                <a:lnTo>
                  <a:pt x="0" y="2957803"/>
                </a:lnTo>
                <a:lnTo>
                  <a:pt x="0" y="0"/>
                </a:lnTo>
                <a:close/>
              </a:path>
            </a:pathLst>
          </a:custGeom>
          <a:solidFill>
            <a:srgbClr val="E72A78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38" y="5995686"/>
            <a:ext cx="1289535" cy="707095"/>
          </a:xfrm>
          <a:prstGeom prst="rect">
            <a:avLst/>
          </a:prstGeom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9457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 charset="0"/>
          <a:ea typeface="Montserrat" charset="0"/>
          <a:cs typeface="Montserra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81811" y="-4357"/>
            <a:ext cx="9710190" cy="6829425"/>
          </a:xfrm>
          <a:prstGeom prst="rect">
            <a:avLst/>
          </a:prstGeom>
        </p:spPr>
      </p:pic>
      <p:sp>
        <p:nvSpPr>
          <p:cNvPr id="4" name="Rectangle 2"/>
          <p:cNvSpPr/>
          <p:nvPr userDrawn="1"/>
        </p:nvSpPr>
        <p:spPr>
          <a:xfrm>
            <a:off x="1" y="-2"/>
            <a:ext cx="9618040" cy="6858001"/>
          </a:xfrm>
          <a:custGeom>
            <a:avLst/>
            <a:gdLst>
              <a:gd name="connsiteX0" fmla="*/ 0 w 3125165"/>
              <a:gd name="connsiteY0" fmla="*/ 0 h 2212976"/>
              <a:gd name="connsiteX1" fmla="*/ 3125165 w 3125165"/>
              <a:gd name="connsiteY1" fmla="*/ 0 h 2212976"/>
              <a:gd name="connsiteX2" fmla="*/ 3125165 w 3125165"/>
              <a:gd name="connsiteY2" fmla="*/ 2212976 h 2212976"/>
              <a:gd name="connsiteX3" fmla="*/ 0 w 3125165"/>
              <a:gd name="connsiteY3" fmla="*/ 2212976 h 2212976"/>
              <a:gd name="connsiteX4" fmla="*/ 0 w 3125165"/>
              <a:gd name="connsiteY4" fmla="*/ 0 h 2212976"/>
              <a:gd name="connsiteX0" fmla="*/ 0 w 3614115"/>
              <a:gd name="connsiteY0" fmla="*/ 0 h 2212976"/>
              <a:gd name="connsiteX1" fmla="*/ 3614115 w 3614115"/>
              <a:gd name="connsiteY1" fmla="*/ 0 h 2212976"/>
              <a:gd name="connsiteX2" fmla="*/ 3125165 w 3614115"/>
              <a:gd name="connsiteY2" fmla="*/ 2212976 h 2212976"/>
              <a:gd name="connsiteX3" fmla="*/ 0 w 3614115"/>
              <a:gd name="connsiteY3" fmla="*/ 2212976 h 2212976"/>
              <a:gd name="connsiteX4" fmla="*/ 0 w 3614115"/>
              <a:gd name="connsiteY4" fmla="*/ 0 h 2212976"/>
              <a:gd name="connsiteX0" fmla="*/ 0 w 5801690"/>
              <a:gd name="connsiteY0" fmla="*/ 0 h 2212976"/>
              <a:gd name="connsiteX1" fmla="*/ 5801690 w 5801690"/>
              <a:gd name="connsiteY1" fmla="*/ 0 h 2212976"/>
              <a:gd name="connsiteX2" fmla="*/ 3125165 w 5801690"/>
              <a:gd name="connsiteY2" fmla="*/ 2212976 h 2212976"/>
              <a:gd name="connsiteX3" fmla="*/ 0 w 5801690"/>
              <a:gd name="connsiteY3" fmla="*/ 2212976 h 2212976"/>
              <a:gd name="connsiteX4" fmla="*/ 0 w 5801690"/>
              <a:gd name="connsiteY4" fmla="*/ 0 h 2212976"/>
              <a:gd name="connsiteX0" fmla="*/ 0 w 6951040"/>
              <a:gd name="connsiteY0" fmla="*/ 0 h 2212976"/>
              <a:gd name="connsiteX1" fmla="*/ 6951040 w 6951040"/>
              <a:gd name="connsiteY1" fmla="*/ 0 h 2212976"/>
              <a:gd name="connsiteX2" fmla="*/ 3125165 w 6951040"/>
              <a:gd name="connsiteY2" fmla="*/ 2212976 h 2212976"/>
              <a:gd name="connsiteX3" fmla="*/ 0 w 6951040"/>
              <a:gd name="connsiteY3" fmla="*/ 2212976 h 2212976"/>
              <a:gd name="connsiteX4" fmla="*/ 0 w 6951040"/>
              <a:gd name="connsiteY4" fmla="*/ 0 h 2212976"/>
              <a:gd name="connsiteX0" fmla="*/ 0 w 6951040"/>
              <a:gd name="connsiteY0" fmla="*/ 0 h 2955926"/>
              <a:gd name="connsiteX1" fmla="*/ 6951040 w 6951040"/>
              <a:gd name="connsiteY1" fmla="*/ 0 h 2955926"/>
              <a:gd name="connsiteX2" fmla="*/ 2369515 w 6951040"/>
              <a:gd name="connsiteY2" fmla="*/ 2955926 h 2955926"/>
              <a:gd name="connsiteX3" fmla="*/ 0 w 6951040"/>
              <a:gd name="connsiteY3" fmla="*/ 2212976 h 2955926"/>
              <a:gd name="connsiteX4" fmla="*/ 0 w 6951040"/>
              <a:gd name="connsiteY4" fmla="*/ 0 h 2955926"/>
              <a:gd name="connsiteX0" fmla="*/ 0 w 8557590"/>
              <a:gd name="connsiteY0" fmla="*/ 0 h 2955926"/>
              <a:gd name="connsiteX1" fmla="*/ 8557590 w 8557590"/>
              <a:gd name="connsiteY1" fmla="*/ 0 h 2955926"/>
              <a:gd name="connsiteX2" fmla="*/ 2369515 w 8557590"/>
              <a:gd name="connsiteY2" fmla="*/ 2955926 h 2955926"/>
              <a:gd name="connsiteX3" fmla="*/ 0 w 8557590"/>
              <a:gd name="connsiteY3" fmla="*/ 2212976 h 2955926"/>
              <a:gd name="connsiteX4" fmla="*/ 0 w 8557590"/>
              <a:gd name="connsiteY4" fmla="*/ 0 h 2955926"/>
              <a:gd name="connsiteX0" fmla="*/ 0 w 9618040"/>
              <a:gd name="connsiteY0" fmla="*/ 0 h 2955926"/>
              <a:gd name="connsiteX1" fmla="*/ 9618040 w 9618040"/>
              <a:gd name="connsiteY1" fmla="*/ 0 h 2955926"/>
              <a:gd name="connsiteX2" fmla="*/ 2369515 w 9618040"/>
              <a:gd name="connsiteY2" fmla="*/ 2955926 h 2955926"/>
              <a:gd name="connsiteX3" fmla="*/ 0 w 9618040"/>
              <a:gd name="connsiteY3" fmla="*/ 2212976 h 2955926"/>
              <a:gd name="connsiteX4" fmla="*/ 0 w 9618040"/>
              <a:gd name="connsiteY4" fmla="*/ 0 h 295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18040" h="2955926">
                <a:moveTo>
                  <a:pt x="0" y="0"/>
                </a:moveTo>
                <a:lnTo>
                  <a:pt x="9618040" y="0"/>
                </a:lnTo>
                <a:lnTo>
                  <a:pt x="2369515" y="2955926"/>
                </a:lnTo>
                <a:lnTo>
                  <a:pt x="0" y="2212976"/>
                </a:lnTo>
                <a:lnTo>
                  <a:pt x="0" y="0"/>
                </a:lnTo>
                <a:close/>
              </a:path>
            </a:pathLst>
          </a:custGeom>
          <a:solidFill>
            <a:srgbClr val="BD1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 userDrawn="1"/>
        </p:nvSpPr>
        <p:spPr>
          <a:xfrm>
            <a:off x="1" y="-1"/>
            <a:ext cx="6951040" cy="6862355"/>
          </a:xfrm>
          <a:custGeom>
            <a:avLst/>
            <a:gdLst>
              <a:gd name="connsiteX0" fmla="*/ 0 w 3125165"/>
              <a:gd name="connsiteY0" fmla="*/ 0 h 2212976"/>
              <a:gd name="connsiteX1" fmla="*/ 3125165 w 3125165"/>
              <a:gd name="connsiteY1" fmla="*/ 0 h 2212976"/>
              <a:gd name="connsiteX2" fmla="*/ 3125165 w 3125165"/>
              <a:gd name="connsiteY2" fmla="*/ 2212976 h 2212976"/>
              <a:gd name="connsiteX3" fmla="*/ 0 w 3125165"/>
              <a:gd name="connsiteY3" fmla="*/ 2212976 h 2212976"/>
              <a:gd name="connsiteX4" fmla="*/ 0 w 3125165"/>
              <a:gd name="connsiteY4" fmla="*/ 0 h 2212976"/>
              <a:gd name="connsiteX0" fmla="*/ 0 w 3614115"/>
              <a:gd name="connsiteY0" fmla="*/ 0 h 2212976"/>
              <a:gd name="connsiteX1" fmla="*/ 3614115 w 3614115"/>
              <a:gd name="connsiteY1" fmla="*/ 0 h 2212976"/>
              <a:gd name="connsiteX2" fmla="*/ 3125165 w 3614115"/>
              <a:gd name="connsiteY2" fmla="*/ 2212976 h 2212976"/>
              <a:gd name="connsiteX3" fmla="*/ 0 w 3614115"/>
              <a:gd name="connsiteY3" fmla="*/ 2212976 h 2212976"/>
              <a:gd name="connsiteX4" fmla="*/ 0 w 3614115"/>
              <a:gd name="connsiteY4" fmla="*/ 0 h 2212976"/>
              <a:gd name="connsiteX0" fmla="*/ 0 w 5801690"/>
              <a:gd name="connsiteY0" fmla="*/ 0 h 2212976"/>
              <a:gd name="connsiteX1" fmla="*/ 5801690 w 5801690"/>
              <a:gd name="connsiteY1" fmla="*/ 0 h 2212976"/>
              <a:gd name="connsiteX2" fmla="*/ 3125165 w 5801690"/>
              <a:gd name="connsiteY2" fmla="*/ 2212976 h 2212976"/>
              <a:gd name="connsiteX3" fmla="*/ 0 w 5801690"/>
              <a:gd name="connsiteY3" fmla="*/ 2212976 h 2212976"/>
              <a:gd name="connsiteX4" fmla="*/ 0 w 5801690"/>
              <a:gd name="connsiteY4" fmla="*/ 0 h 2212976"/>
              <a:gd name="connsiteX0" fmla="*/ 0 w 6951040"/>
              <a:gd name="connsiteY0" fmla="*/ 0 h 2212976"/>
              <a:gd name="connsiteX1" fmla="*/ 6951040 w 6951040"/>
              <a:gd name="connsiteY1" fmla="*/ 0 h 2212976"/>
              <a:gd name="connsiteX2" fmla="*/ 3125165 w 6951040"/>
              <a:gd name="connsiteY2" fmla="*/ 2212976 h 2212976"/>
              <a:gd name="connsiteX3" fmla="*/ 0 w 6951040"/>
              <a:gd name="connsiteY3" fmla="*/ 2212976 h 2212976"/>
              <a:gd name="connsiteX4" fmla="*/ 0 w 6951040"/>
              <a:gd name="connsiteY4" fmla="*/ 0 h 2212976"/>
              <a:gd name="connsiteX0" fmla="*/ 0 w 6951040"/>
              <a:gd name="connsiteY0" fmla="*/ 0 h 2955926"/>
              <a:gd name="connsiteX1" fmla="*/ 6951040 w 6951040"/>
              <a:gd name="connsiteY1" fmla="*/ 0 h 2955926"/>
              <a:gd name="connsiteX2" fmla="*/ 2369515 w 6951040"/>
              <a:gd name="connsiteY2" fmla="*/ 2955926 h 2955926"/>
              <a:gd name="connsiteX3" fmla="*/ 0 w 6951040"/>
              <a:gd name="connsiteY3" fmla="*/ 2212976 h 2955926"/>
              <a:gd name="connsiteX4" fmla="*/ 0 w 6951040"/>
              <a:gd name="connsiteY4" fmla="*/ 0 h 2955926"/>
              <a:gd name="connsiteX0" fmla="*/ 0 w 6951040"/>
              <a:gd name="connsiteY0" fmla="*/ 0 h 2957803"/>
              <a:gd name="connsiteX1" fmla="*/ 6951040 w 6951040"/>
              <a:gd name="connsiteY1" fmla="*/ 0 h 2957803"/>
              <a:gd name="connsiteX2" fmla="*/ 2369515 w 6951040"/>
              <a:gd name="connsiteY2" fmla="*/ 2955926 h 2957803"/>
              <a:gd name="connsiteX3" fmla="*/ 0 w 6951040"/>
              <a:gd name="connsiteY3" fmla="*/ 2957803 h 2957803"/>
              <a:gd name="connsiteX4" fmla="*/ 0 w 6951040"/>
              <a:gd name="connsiteY4" fmla="*/ 0 h 2957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51040" h="2957803">
                <a:moveTo>
                  <a:pt x="0" y="0"/>
                </a:moveTo>
                <a:lnTo>
                  <a:pt x="6951040" y="0"/>
                </a:lnTo>
                <a:lnTo>
                  <a:pt x="2369515" y="2955926"/>
                </a:lnTo>
                <a:lnTo>
                  <a:pt x="0" y="2957803"/>
                </a:lnTo>
                <a:lnTo>
                  <a:pt x="0" y="0"/>
                </a:lnTo>
                <a:close/>
              </a:path>
            </a:pathLst>
          </a:custGeom>
          <a:solidFill>
            <a:srgbClr val="E72A78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38" y="5995686"/>
            <a:ext cx="1289535" cy="707095"/>
          </a:xfrm>
          <a:prstGeom prst="rect">
            <a:avLst/>
          </a:prstGeom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73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 charset="0"/>
          <a:ea typeface="Montserrat" charset="0"/>
          <a:cs typeface="Montserra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270634"/>
            <a:ext cx="12191999" cy="8127999"/>
          </a:xfrm>
          <a:prstGeom prst="rect">
            <a:avLst/>
          </a:prstGeom>
        </p:spPr>
      </p:pic>
      <p:sp>
        <p:nvSpPr>
          <p:cNvPr id="4" name="Rectangle 2"/>
          <p:cNvSpPr/>
          <p:nvPr userDrawn="1"/>
        </p:nvSpPr>
        <p:spPr>
          <a:xfrm>
            <a:off x="1" y="-1"/>
            <a:ext cx="9618040" cy="2955926"/>
          </a:xfrm>
          <a:custGeom>
            <a:avLst/>
            <a:gdLst>
              <a:gd name="connsiteX0" fmla="*/ 0 w 3125165"/>
              <a:gd name="connsiteY0" fmla="*/ 0 h 2212976"/>
              <a:gd name="connsiteX1" fmla="*/ 3125165 w 3125165"/>
              <a:gd name="connsiteY1" fmla="*/ 0 h 2212976"/>
              <a:gd name="connsiteX2" fmla="*/ 3125165 w 3125165"/>
              <a:gd name="connsiteY2" fmla="*/ 2212976 h 2212976"/>
              <a:gd name="connsiteX3" fmla="*/ 0 w 3125165"/>
              <a:gd name="connsiteY3" fmla="*/ 2212976 h 2212976"/>
              <a:gd name="connsiteX4" fmla="*/ 0 w 3125165"/>
              <a:gd name="connsiteY4" fmla="*/ 0 h 2212976"/>
              <a:gd name="connsiteX0" fmla="*/ 0 w 3614115"/>
              <a:gd name="connsiteY0" fmla="*/ 0 h 2212976"/>
              <a:gd name="connsiteX1" fmla="*/ 3614115 w 3614115"/>
              <a:gd name="connsiteY1" fmla="*/ 0 h 2212976"/>
              <a:gd name="connsiteX2" fmla="*/ 3125165 w 3614115"/>
              <a:gd name="connsiteY2" fmla="*/ 2212976 h 2212976"/>
              <a:gd name="connsiteX3" fmla="*/ 0 w 3614115"/>
              <a:gd name="connsiteY3" fmla="*/ 2212976 h 2212976"/>
              <a:gd name="connsiteX4" fmla="*/ 0 w 3614115"/>
              <a:gd name="connsiteY4" fmla="*/ 0 h 2212976"/>
              <a:gd name="connsiteX0" fmla="*/ 0 w 5801690"/>
              <a:gd name="connsiteY0" fmla="*/ 0 h 2212976"/>
              <a:gd name="connsiteX1" fmla="*/ 5801690 w 5801690"/>
              <a:gd name="connsiteY1" fmla="*/ 0 h 2212976"/>
              <a:gd name="connsiteX2" fmla="*/ 3125165 w 5801690"/>
              <a:gd name="connsiteY2" fmla="*/ 2212976 h 2212976"/>
              <a:gd name="connsiteX3" fmla="*/ 0 w 5801690"/>
              <a:gd name="connsiteY3" fmla="*/ 2212976 h 2212976"/>
              <a:gd name="connsiteX4" fmla="*/ 0 w 5801690"/>
              <a:gd name="connsiteY4" fmla="*/ 0 h 2212976"/>
              <a:gd name="connsiteX0" fmla="*/ 0 w 6951040"/>
              <a:gd name="connsiteY0" fmla="*/ 0 h 2212976"/>
              <a:gd name="connsiteX1" fmla="*/ 6951040 w 6951040"/>
              <a:gd name="connsiteY1" fmla="*/ 0 h 2212976"/>
              <a:gd name="connsiteX2" fmla="*/ 3125165 w 6951040"/>
              <a:gd name="connsiteY2" fmla="*/ 2212976 h 2212976"/>
              <a:gd name="connsiteX3" fmla="*/ 0 w 6951040"/>
              <a:gd name="connsiteY3" fmla="*/ 2212976 h 2212976"/>
              <a:gd name="connsiteX4" fmla="*/ 0 w 6951040"/>
              <a:gd name="connsiteY4" fmla="*/ 0 h 2212976"/>
              <a:gd name="connsiteX0" fmla="*/ 0 w 6951040"/>
              <a:gd name="connsiteY0" fmla="*/ 0 h 2955926"/>
              <a:gd name="connsiteX1" fmla="*/ 6951040 w 6951040"/>
              <a:gd name="connsiteY1" fmla="*/ 0 h 2955926"/>
              <a:gd name="connsiteX2" fmla="*/ 2369515 w 6951040"/>
              <a:gd name="connsiteY2" fmla="*/ 2955926 h 2955926"/>
              <a:gd name="connsiteX3" fmla="*/ 0 w 6951040"/>
              <a:gd name="connsiteY3" fmla="*/ 2212976 h 2955926"/>
              <a:gd name="connsiteX4" fmla="*/ 0 w 6951040"/>
              <a:gd name="connsiteY4" fmla="*/ 0 h 2955926"/>
              <a:gd name="connsiteX0" fmla="*/ 0 w 8557590"/>
              <a:gd name="connsiteY0" fmla="*/ 0 h 2955926"/>
              <a:gd name="connsiteX1" fmla="*/ 8557590 w 8557590"/>
              <a:gd name="connsiteY1" fmla="*/ 0 h 2955926"/>
              <a:gd name="connsiteX2" fmla="*/ 2369515 w 8557590"/>
              <a:gd name="connsiteY2" fmla="*/ 2955926 h 2955926"/>
              <a:gd name="connsiteX3" fmla="*/ 0 w 8557590"/>
              <a:gd name="connsiteY3" fmla="*/ 2212976 h 2955926"/>
              <a:gd name="connsiteX4" fmla="*/ 0 w 8557590"/>
              <a:gd name="connsiteY4" fmla="*/ 0 h 2955926"/>
              <a:gd name="connsiteX0" fmla="*/ 0 w 9618040"/>
              <a:gd name="connsiteY0" fmla="*/ 0 h 2955926"/>
              <a:gd name="connsiteX1" fmla="*/ 9618040 w 9618040"/>
              <a:gd name="connsiteY1" fmla="*/ 0 h 2955926"/>
              <a:gd name="connsiteX2" fmla="*/ 2369515 w 9618040"/>
              <a:gd name="connsiteY2" fmla="*/ 2955926 h 2955926"/>
              <a:gd name="connsiteX3" fmla="*/ 0 w 9618040"/>
              <a:gd name="connsiteY3" fmla="*/ 2212976 h 2955926"/>
              <a:gd name="connsiteX4" fmla="*/ 0 w 9618040"/>
              <a:gd name="connsiteY4" fmla="*/ 0 h 295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18040" h="2955926">
                <a:moveTo>
                  <a:pt x="0" y="0"/>
                </a:moveTo>
                <a:lnTo>
                  <a:pt x="9618040" y="0"/>
                </a:lnTo>
                <a:lnTo>
                  <a:pt x="2369515" y="2955926"/>
                </a:lnTo>
                <a:lnTo>
                  <a:pt x="0" y="2212976"/>
                </a:lnTo>
                <a:lnTo>
                  <a:pt x="0" y="0"/>
                </a:lnTo>
                <a:close/>
              </a:path>
            </a:pathLst>
          </a:custGeom>
          <a:solidFill>
            <a:srgbClr val="BD1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 userDrawn="1"/>
        </p:nvSpPr>
        <p:spPr>
          <a:xfrm>
            <a:off x="1" y="-1"/>
            <a:ext cx="6951040" cy="2955926"/>
          </a:xfrm>
          <a:custGeom>
            <a:avLst/>
            <a:gdLst>
              <a:gd name="connsiteX0" fmla="*/ 0 w 3125165"/>
              <a:gd name="connsiteY0" fmla="*/ 0 h 2212976"/>
              <a:gd name="connsiteX1" fmla="*/ 3125165 w 3125165"/>
              <a:gd name="connsiteY1" fmla="*/ 0 h 2212976"/>
              <a:gd name="connsiteX2" fmla="*/ 3125165 w 3125165"/>
              <a:gd name="connsiteY2" fmla="*/ 2212976 h 2212976"/>
              <a:gd name="connsiteX3" fmla="*/ 0 w 3125165"/>
              <a:gd name="connsiteY3" fmla="*/ 2212976 h 2212976"/>
              <a:gd name="connsiteX4" fmla="*/ 0 w 3125165"/>
              <a:gd name="connsiteY4" fmla="*/ 0 h 2212976"/>
              <a:gd name="connsiteX0" fmla="*/ 0 w 3614115"/>
              <a:gd name="connsiteY0" fmla="*/ 0 h 2212976"/>
              <a:gd name="connsiteX1" fmla="*/ 3614115 w 3614115"/>
              <a:gd name="connsiteY1" fmla="*/ 0 h 2212976"/>
              <a:gd name="connsiteX2" fmla="*/ 3125165 w 3614115"/>
              <a:gd name="connsiteY2" fmla="*/ 2212976 h 2212976"/>
              <a:gd name="connsiteX3" fmla="*/ 0 w 3614115"/>
              <a:gd name="connsiteY3" fmla="*/ 2212976 h 2212976"/>
              <a:gd name="connsiteX4" fmla="*/ 0 w 3614115"/>
              <a:gd name="connsiteY4" fmla="*/ 0 h 2212976"/>
              <a:gd name="connsiteX0" fmla="*/ 0 w 5801690"/>
              <a:gd name="connsiteY0" fmla="*/ 0 h 2212976"/>
              <a:gd name="connsiteX1" fmla="*/ 5801690 w 5801690"/>
              <a:gd name="connsiteY1" fmla="*/ 0 h 2212976"/>
              <a:gd name="connsiteX2" fmla="*/ 3125165 w 5801690"/>
              <a:gd name="connsiteY2" fmla="*/ 2212976 h 2212976"/>
              <a:gd name="connsiteX3" fmla="*/ 0 w 5801690"/>
              <a:gd name="connsiteY3" fmla="*/ 2212976 h 2212976"/>
              <a:gd name="connsiteX4" fmla="*/ 0 w 5801690"/>
              <a:gd name="connsiteY4" fmla="*/ 0 h 2212976"/>
              <a:gd name="connsiteX0" fmla="*/ 0 w 6951040"/>
              <a:gd name="connsiteY0" fmla="*/ 0 h 2212976"/>
              <a:gd name="connsiteX1" fmla="*/ 6951040 w 6951040"/>
              <a:gd name="connsiteY1" fmla="*/ 0 h 2212976"/>
              <a:gd name="connsiteX2" fmla="*/ 3125165 w 6951040"/>
              <a:gd name="connsiteY2" fmla="*/ 2212976 h 2212976"/>
              <a:gd name="connsiteX3" fmla="*/ 0 w 6951040"/>
              <a:gd name="connsiteY3" fmla="*/ 2212976 h 2212976"/>
              <a:gd name="connsiteX4" fmla="*/ 0 w 6951040"/>
              <a:gd name="connsiteY4" fmla="*/ 0 h 2212976"/>
              <a:gd name="connsiteX0" fmla="*/ 0 w 6951040"/>
              <a:gd name="connsiteY0" fmla="*/ 0 h 2955926"/>
              <a:gd name="connsiteX1" fmla="*/ 6951040 w 6951040"/>
              <a:gd name="connsiteY1" fmla="*/ 0 h 2955926"/>
              <a:gd name="connsiteX2" fmla="*/ 2369515 w 6951040"/>
              <a:gd name="connsiteY2" fmla="*/ 2955926 h 2955926"/>
              <a:gd name="connsiteX3" fmla="*/ 0 w 6951040"/>
              <a:gd name="connsiteY3" fmla="*/ 2212976 h 2955926"/>
              <a:gd name="connsiteX4" fmla="*/ 0 w 6951040"/>
              <a:gd name="connsiteY4" fmla="*/ 0 h 295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51040" h="2955926">
                <a:moveTo>
                  <a:pt x="0" y="0"/>
                </a:moveTo>
                <a:lnTo>
                  <a:pt x="6951040" y="0"/>
                </a:lnTo>
                <a:lnTo>
                  <a:pt x="2369515" y="2955926"/>
                </a:lnTo>
                <a:lnTo>
                  <a:pt x="0" y="2212976"/>
                </a:lnTo>
                <a:lnTo>
                  <a:pt x="0" y="0"/>
                </a:lnTo>
                <a:close/>
              </a:path>
            </a:pathLst>
          </a:custGeom>
          <a:solidFill>
            <a:srgbClr val="E72A78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530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Image associé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5" y="-4357"/>
            <a:ext cx="9801225" cy="686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/>
          <p:cNvSpPr/>
          <p:nvPr userDrawn="1"/>
        </p:nvSpPr>
        <p:spPr>
          <a:xfrm>
            <a:off x="1" y="-2"/>
            <a:ext cx="9618040" cy="6858001"/>
          </a:xfrm>
          <a:custGeom>
            <a:avLst/>
            <a:gdLst>
              <a:gd name="connsiteX0" fmla="*/ 0 w 3125165"/>
              <a:gd name="connsiteY0" fmla="*/ 0 h 2212976"/>
              <a:gd name="connsiteX1" fmla="*/ 3125165 w 3125165"/>
              <a:gd name="connsiteY1" fmla="*/ 0 h 2212976"/>
              <a:gd name="connsiteX2" fmla="*/ 3125165 w 3125165"/>
              <a:gd name="connsiteY2" fmla="*/ 2212976 h 2212976"/>
              <a:gd name="connsiteX3" fmla="*/ 0 w 3125165"/>
              <a:gd name="connsiteY3" fmla="*/ 2212976 h 2212976"/>
              <a:gd name="connsiteX4" fmla="*/ 0 w 3125165"/>
              <a:gd name="connsiteY4" fmla="*/ 0 h 2212976"/>
              <a:gd name="connsiteX0" fmla="*/ 0 w 3614115"/>
              <a:gd name="connsiteY0" fmla="*/ 0 h 2212976"/>
              <a:gd name="connsiteX1" fmla="*/ 3614115 w 3614115"/>
              <a:gd name="connsiteY1" fmla="*/ 0 h 2212976"/>
              <a:gd name="connsiteX2" fmla="*/ 3125165 w 3614115"/>
              <a:gd name="connsiteY2" fmla="*/ 2212976 h 2212976"/>
              <a:gd name="connsiteX3" fmla="*/ 0 w 3614115"/>
              <a:gd name="connsiteY3" fmla="*/ 2212976 h 2212976"/>
              <a:gd name="connsiteX4" fmla="*/ 0 w 3614115"/>
              <a:gd name="connsiteY4" fmla="*/ 0 h 2212976"/>
              <a:gd name="connsiteX0" fmla="*/ 0 w 5801690"/>
              <a:gd name="connsiteY0" fmla="*/ 0 h 2212976"/>
              <a:gd name="connsiteX1" fmla="*/ 5801690 w 5801690"/>
              <a:gd name="connsiteY1" fmla="*/ 0 h 2212976"/>
              <a:gd name="connsiteX2" fmla="*/ 3125165 w 5801690"/>
              <a:gd name="connsiteY2" fmla="*/ 2212976 h 2212976"/>
              <a:gd name="connsiteX3" fmla="*/ 0 w 5801690"/>
              <a:gd name="connsiteY3" fmla="*/ 2212976 h 2212976"/>
              <a:gd name="connsiteX4" fmla="*/ 0 w 5801690"/>
              <a:gd name="connsiteY4" fmla="*/ 0 h 2212976"/>
              <a:gd name="connsiteX0" fmla="*/ 0 w 6951040"/>
              <a:gd name="connsiteY0" fmla="*/ 0 h 2212976"/>
              <a:gd name="connsiteX1" fmla="*/ 6951040 w 6951040"/>
              <a:gd name="connsiteY1" fmla="*/ 0 h 2212976"/>
              <a:gd name="connsiteX2" fmla="*/ 3125165 w 6951040"/>
              <a:gd name="connsiteY2" fmla="*/ 2212976 h 2212976"/>
              <a:gd name="connsiteX3" fmla="*/ 0 w 6951040"/>
              <a:gd name="connsiteY3" fmla="*/ 2212976 h 2212976"/>
              <a:gd name="connsiteX4" fmla="*/ 0 w 6951040"/>
              <a:gd name="connsiteY4" fmla="*/ 0 h 2212976"/>
              <a:gd name="connsiteX0" fmla="*/ 0 w 6951040"/>
              <a:gd name="connsiteY0" fmla="*/ 0 h 2955926"/>
              <a:gd name="connsiteX1" fmla="*/ 6951040 w 6951040"/>
              <a:gd name="connsiteY1" fmla="*/ 0 h 2955926"/>
              <a:gd name="connsiteX2" fmla="*/ 2369515 w 6951040"/>
              <a:gd name="connsiteY2" fmla="*/ 2955926 h 2955926"/>
              <a:gd name="connsiteX3" fmla="*/ 0 w 6951040"/>
              <a:gd name="connsiteY3" fmla="*/ 2212976 h 2955926"/>
              <a:gd name="connsiteX4" fmla="*/ 0 w 6951040"/>
              <a:gd name="connsiteY4" fmla="*/ 0 h 2955926"/>
              <a:gd name="connsiteX0" fmla="*/ 0 w 8557590"/>
              <a:gd name="connsiteY0" fmla="*/ 0 h 2955926"/>
              <a:gd name="connsiteX1" fmla="*/ 8557590 w 8557590"/>
              <a:gd name="connsiteY1" fmla="*/ 0 h 2955926"/>
              <a:gd name="connsiteX2" fmla="*/ 2369515 w 8557590"/>
              <a:gd name="connsiteY2" fmla="*/ 2955926 h 2955926"/>
              <a:gd name="connsiteX3" fmla="*/ 0 w 8557590"/>
              <a:gd name="connsiteY3" fmla="*/ 2212976 h 2955926"/>
              <a:gd name="connsiteX4" fmla="*/ 0 w 8557590"/>
              <a:gd name="connsiteY4" fmla="*/ 0 h 2955926"/>
              <a:gd name="connsiteX0" fmla="*/ 0 w 9618040"/>
              <a:gd name="connsiteY0" fmla="*/ 0 h 2955926"/>
              <a:gd name="connsiteX1" fmla="*/ 9618040 w 9618040"/>
              <a:gd name="connsiteY1" fmla="*/ 0 h 2955926"/>
              <a:gd name="connsiteX2" fmla="*/ 2369515 w 9618040"/>
              <a:gd name="connsiteY2" fmla="*/ 2955926 h 2955926"/>
              <a:gd name="connsiteX3" fmla="*/ 0 w 9618040"/>
              <a:gd name="connsiteY3" fmla="*/ 2212976 h 2955926"/>
              <a:gd name="connsiteX4" fmla="*/ 0 w 9618040"/>
              <a:gd name="connsiteY4" fmla="*/ 0 h 295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18040" h="2955926">
                <a:moveTo>
                  <a:pt x="0" y="0"/>
                </a:moveTo>
                <a:lnTo>
                  <a:pt x="9618040" y="0"/>
                </a:lnTo>
                <a:lnTo>
                  <a:pt x="2369515" y="2955926"/>
                </a:lnTo>
                <a:lnTo>
                  <a:pt x="0" y="2212976"/>
                </a:lnTo>
                <a:lnTo>
                  <a:pt x="0" y="0"/>
                </a:lnTo>
                <a:close/>
              </a:path>
            </a:pathLst>
          </a:custGeom>
          <a:solidFill>
            <a:srgbClr val="BD1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 userDrawn="1"/>
        </p:nvSpPr>
        <p:spPr>
          <a:xfrm>
            <a:off x="1" y="-1"/>
            <a:ext cx="6951040" cy="6862355"/>
          </a:xfrm>
          <a:custGeom>
            <a:avLst/>
            <a:gdLst>
              <a:gd name="connsiteX0" fmla="*/ 0 w 3125165"/>
              <a:gd name="connsiteY0" fmla="*/ 0 h 2212976"/>
              <a:gd name="connsiteX1" fmla="*/ 3125165 w 3125165"/>
              <a:gd name="connsiteY1" fmla="*/ 0 h 2212976"/>
              <a:gd name="connsiteX2" fmla="*/ 3125165 w 3125165"/>
              <a:gd name="connsiteY2" fmla="*/ 2212976 h 2212976"/>
              <a:gd name="connsiteX3" fmla="*/ 0 w 3125165"/>
              <a:gd name="connsiteY3" fmla="*/ 2212976 h 2212976"/>
              <a:gd name="connsiteX4" fmla="*/ 0 w 3125165"/>
              <a:gd name="connsiteY4" fmla="*/ 0 h 2212976"/>
              <a:gd name="connsiteX0" fmla="*/ 0 w 3614115"/>
              <a:gd name="connsiteY0" fmla="*/ 0 h 2212976"/>
              <a:gd name="connsiteX1" fmla="*/ 3614115 w 3614115"/>
              <a:gd name="connsiteY1" fmla="*/ 0 h 2212976"/>
              <a:gd name="connsiteX2" fmla="*/ 3125165 w 3614115"/>
              <a:gd name="connsiteY2" fmla="*/ 2212976 h 2212976"/>
              <a:gd name="connsiteX3" fmla="*/ 0 w 3614115"/>
              <a:gd name="connsiteY3" fmla="*/ 2212976 h 2212976"/>
              <a:gd name="connsiteX4" fmla="*/ 0 w 3614115"/>
              <a:gd name="connsiteY4" fmla="*/ 0 h 2212976"/>
              <a:gd name="connsiteX0" fmla="*/ 0 w 5801690"/>
              <a:gd name="connsiteY0" fmla="*/ 0 h 2212976"/>
              <a:gd name="connsiteX1" fmla="*/ 5801690 w 5801690"/>
              <a:gd name="connsiteY1" fmla="*/ 0 h 2212976"/>
              <a:gd name="connsiteX2" fmla="*/ 3125165 w 5801690"/>
              <a:gd name="connsiteY2" fmla="*/ 2212976 h 2212976"/>
              <a:gd name="connsiteX3" fmla="*/ 0 w 5801690"/>
              <a:gd name="connsiteY3" fmla="*/ 2212976 h 2212976"/>
              <a:gd name="connsiteX4" fmla="*/ 0 w 5801690"/>
              <a:gd name="connsiteY4" fmla="*/ 0 h 2212976"/>
              <a:gd name="connsiteX0" fmla="*/ 0 w 6951040"/>
              <a:gd name="connsiteY0" fmla="*/ 0 h 2212976"/>
              <a:gd name="connsiteX1" fmla="*/ 6951040 w 6951040"/>
              <a:gd name="connsiteY1" fmla="*/ 0 h 2212976"/>
              <a:gd name="connsiteX2" fmla="*/ 3125165 w 6951040"/>
              <a:gd name="connsiteY2" fmla="*/ 2212976 h 2212976"/>
              <a:gd name="connsiteX3" fmla="*/ 0 w 6951040"/>
              <a:gd name="connsiteY3" fmla="*/ 2212976 h 2212976"/>
              <a:gd name="connsiteX4" fmla="*/ 0 w 6951040"/>
              <a:gd name="connsiteY4" fmla="*/ 0 h 2212976"/>
              <a:gd name="connsiteX0" fmla="*/ 0 w 6951040"/>
              <a:gd name="connsiteY0" fmla="*/ 0 h 2955926"/>
              <a:gd name="connsiteX1" fmla="*/ 6951040 w 6951040"/>
              <a:gd name="connsiteY1" fmla="*/ 0 h 2955926"/>
              <a:gd name="connsiteX2" fmla="*/ 2369515 w 6951040"/>
              <a:gd name="connsiteY2" fmla="*/ 2955926 h 2955926"/>
              <a:gd name="connsiteX3" fmla="*/ 0 w 6951040"/>
              <a:gd name="connsiteY3" fmla="*/ 2212976 h 2955926"/>
              <a:gd name="connsiteX4" fmla="*/ 0 w 6951040"/>
              <a:gd name="connsiteY4" fmla="*/ 0 h 2955926"/>
              <a:gd name="connsiteX0" fmla="*/ 0 w 6951040"/>
              <a:gd name="connsiteY0" fmla="*/ 0 h 2957803"/>
              <a:gd name="connsiteX1" fmla="*/ 6951040 w 6951040"/>
              <a:gd name="connsiteY1" fmla="*/ 0 h 2957803"/>
              <a:gd name="connsiteX2" fmla="*/ 2369515 w 6951040"/>
              <a:gd name="connsiteY2" fmla="*/ 2955926 h 2957803"/>
              <a:gd name="connsiteX3" fmla="*/ 0 w 6951040"/>
              <a:gd name="connsiteY3" fmla="*/ 2957803 h 2957803"/>
              <a:gd name="connsiteX4" fmla="*/ 0 w 6951040"/>
              <a:gd name="connsiteY4" fmla="*/ 0 h 2957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51040" h="2957803">
                <a:moveTo>
                  <a:pt x="0" y="0"/>
                </a:moveTo>
                <a:lnTo>
                  <a:pt x="6951040" y="0"/>
                </a:lnTo>
                <a:lnTo>
                  <a:pt x="2369515" y="2955926"/>
                </a:lnTo>
                <a:lnTo>
                  <a:pt x="0" y="2957803"/>
                </a:lnTo>
                <a:lnTo>
                  <a:pt x="0" y="0"/>
                </a:lnTo>
                <a:close/>
              </a:path>
            </a:pathLst>
          </a:custGeom>
          <a:solidFill>
            <a:srgbClr val="E72A78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38" y="5995686"/>
            <a:ext cx="1289535" cy="707095"/>
          </a:xfrm>
          <a:prstGeom prst="rect">
            <a:avLst/>
          </a:prstGeom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6799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 charset="0"/>
          <a:ea typeface="Montserrat" charset="0"/>
          <a:cs typeface="Montserra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r 11"/>
          <p:cNvGrpSpPr/>
          <p:nvPr userDrawn="1"/>
        </p:nvGrpSpPr>
        <p:grpSpPr>
          <a:xfrm>
            <a:off x="-1936367" y="-2111180"/>
            <a:ext cx="9618040" cy="2955926"/>
            <a:chOff x="1" y="-1"/>
            <a:chExt cx="9618040" cy="2955926"/>
          </a:xfrm>
        </p:grpSpPr>
        <p:sp>
          <p:nvSpPr>
            <p:cNvPr id="4" name="Rectangle 2"/>
            <p:cNvSpPr/>
            <p:nvPr userDrawn="1"/>
          </p:nvSpPr>
          <p:spPr>
            <a:xfrm>
              <a:off x="1" y="-1"/>
              <a:ext cx="9618040" cy="2955926"/>
            </a:xfrm>
            <a:custGeom>
              <a:avLst/>
              <a:gdLst>
                <a:gd name="connsiteX0" fmla="*/ 0 w 3125165"/>
                <a:gd name="connsiteY0" fmla="*/ 0 h 2212976"/>
                <a:gd name="connsiteX1" fmla="*/ 3125165 w 3125165"/>
                <a:gd name="connsiteY1" fmla="*/ 0 h 2212976"/>
                <a:gd name="connsiteX2" fmla="*/ 3125165 w 3125165"/>
                <a:gd name="connsiteY2" fmla="*/ 2212976 h 2212976"/>
                <a:gd name="connsiteX3" fmla="*/ 0 w 3125165"/>
                <a:gd name="connsiteY3" fmla="*/ 2212976 h 2212976"/>
                <a:gd name="connsiteX4" fmla="*/ 0 w 3125165"/>
                <a:gd name="connsiteY4" fmla="*/ 0 h 2212976"/>
                <a:gd name="connsiteX0" fmla="*/ 0 w 3614115"/>
                <a:gd name="connsiteY0" fmla="*/ 0 h 2212976"/>
                <a:gd name="connsiteX1" fmla="*/ 3614115 w 3614115"/>
                <a:gd name="connsiteY1" fmla="*/ 0 h 2212976"/>
                <a:gd name="connsiteX2" fmla="*/ 3125165 w 3614115"/>
                <a:gd name="connsiteY2" fmla="*/ 2212976 h 2212976"/>
                <a:gd name="connsiteX3" fmla="*/ 0 w 3614115"/>
                <a:gd name="connsiteY3" fmla="*/ 2212976 h 2212976"/>
                <a:gd name="connsiteX4" fmla="*/ 0 w 3614115"/>
                <a:gd name="connsiteY4" fmla="*/ 0 h 2212976"/>
                <a:gd name="connsiteX0" fmla="*/ 0 w 5801690"/>
                <a:gd name="connsiteY0" fmla="*/ 0 h 2212976"/>
                <a:gd name="connsiteX1" fmla="*/ 5801690 w 5801690"/>
                <a:gd name="connsiteY1" fmla="*/ 0 h 2212976"/>
                <a:gd name="connsiteX2" fmla="*/ 3125165 w 5801690"/>
                <a:gd name="connsiteY2" fmla="*/ 2212976 h 2212976"/>
                <a:gd name="connsiteX3" fmla="*/ 0 w 5801690"/>
                <a:gd name="connsiteY3" fmla="*/ 2212976 h 2212976"/>
                <a:gd name="connsiteX4" fmla="*/ 0 w 5801690"/>
                <a:gd name="connsiteY4" fmla="*/ 0 h 2212976"/>
                <a:gd name="connsiteX0" fmla="*/ 0 w 6951040"/>
                <a:gd name="connsiteY0" fmla="*/ 0 h 2212976"/>
                <a:gd name="connsiteX1" fmla="*/ 6951040 w 6951040"/>
                <a:gd name="connsiteY1" fmla="*/ 0 h 2212976"/>
                <a:gd name="connsiteX2" fmla="*/ 3125165 w 6951040"/>
                <a:gd name="connsiteY2" fmla="*/ 2212976 h 2212976"/>
                <a:gd name="connsiteX3" fmla="*/ 0 w 6951040"/>
                <a:gd name="connsiteY3" fmla="*/ 2212976 h 2212976"/>
                <a:gd name="connsiteX4" fmla="*/ 0 w 6951040"/>
                <a:gd name="connsiteY4" fmla="*/ 0 h 2212976"/>
                <a:gd name="connsiteX0" fmla="*/ 0 w 6951040"/>
                <a:gd name="connsiteY0" fmla="*/ 0 h 2955926"/>
                <a:gd name="connsiteX1" fmla="*/ 6951040 w 6951040"/>
                <a:gd name="connsiteY1" fmla="*/ 0 h 2955926"/>
                <a:gd name="connsiteX2" fmla="*/ 2369515 w 6951040"/>
                <a:gd name="connsiteY2" fmla="*/ 2955926 h 2955926"/>
                <a:gd name="connsiteX3" fmla="*/ 0 w 6951040"/>
                <a:gd name="connsiteY3" fmla="*/ 2212976 h 2955926"/>
                <a:gd name="connsiteX4" fmla="*/ 0 w 6951040"/>
                <a:gd name="connsiteY4" fmla="*/ 0 h 2955926"/>
                <a:gd name="connsiteX0" fmla="*/ 0 w 8557590"/>
                <a:gd name="connsiteY0" fmla="*/ 0 h 2955926"/>
                <a:gd name="connsiteX1" fmla="*/ 8557590 w 8557590"/>
                <a:gd name="connsiteY1" fmla="*/ 0 h 2955926"/>
                <a:gd name="connsiteX2" fmla="*/ 2369515 w 8557590"/>
                <a:gd name="connsiteY2" fmla="*/ 2955926 h 2955926"/>
                <a:gd name="connsiteX3" fmla="*/ 0 w 8557590"/>
                <a:gd name="connsiteY3" fmla="*/ 2212976 h 2955926"/>
                <a:gd name="connsiteX4" fmla="*/ 0 w 8557590"/>
                <a:gd name="connsiteY4" fmla="*/ 0 h 2955926"/>
                <a:gd name="connsiteX0" fmla="*/ 0 w 9618040"/>
                <a:gd name="connsiteY0" fmla="*/ 0 h 2955926"/>
                <a:gd name="connsiteX1" fmla="*/ 9618040 w 9618040"/>
                <a:gd name="connsiteY1" fmla="*/ 0 h 2955926"/>
                <a:gd name="connsiteX2" fmla="*/ 2369515 w 9618040"/>
                <a:gd name="connsiteY2" fmla="*/ 2955926 h 2955926"/>
                <a:gd name="connsiteX3" fmla="*/ 0 w 9618040"/>
                <a:gd name="connsiteY3" fmla="*/ 2212976 h 2955926"/>
                <a:gd name="connsiteX4" fmla="*/ 0 w 9618040"/>
                <a:gd name="connsiteY4" fmla="*/ 0 h 295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8040" h="2955926">
                  <a:moveTo>
                    <a:pt x="0" y="0"/>
                  </a:moveTo>
                  <a:lnTo>
                    <a:pt x="9618040" y="0"/>
                  </a:lnTo>
                  <a:lnTo>
                    <a:pt x="2369515" y="2955926"/>
                  </a:lnTo>
                  <a:lnTo>
                    <a:pt x="0" y="22129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1E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Rectangle 2"/>
            <p:cNvSpPr/>
            <p:nvPr userDrawn="1"/>
          </p:nvSpPr>
          <p:spPr>
            <a:xfrm>
              <a:off x="1" y="-1"/>
              <a:ext cx="6951040" cy="2955926"/>
            </a:xfrm>
            <a:custGeom>
              <a:avLst/>
              <a:gdLst>
                <a:gd name="connsiteX0" fmla="*/ 0 w 3125165"/>
                <a:gd name="connsiteY0" fmla="*/ 0 h 2212976"/>
                <a:gd name="connsiteX1" fmla="*/ 3125165 w 3125165"/>
                <a:gd name="connsiteY1" fmla="*/ 0 h 2212976"/>
                <a:gd name="connsiteX2" fmla="*/ 3125165 w 3125165"/>
                <a:gd name="connsiteY2" fmla="*/ 2212976 h 2212976"/>
                <a:gd name="connsiteX3" fmla="*/ 0 w 3125165"/>
                <a:gd name="connsiteY3" fmla="*/ 2212976 h 2212976"/>
                <a:gd name="connsiteX4" fmla="*/ 0 w 3125165"/>
                <a:gd name="connsiteY4" fmla="*/ 0 h 2212976"/>
                <a:gd name="connsiteX0" fmla="*/ 0 w 3614115"/>
                <a:gd name="connsiteY0" fmla="*/ 0 h 2212976"/>
                <a:gd name="connsiteX1" fmla="*/ 3614115 w 3614115"/>
                <a:gd name="connsiteY1" fmla="*/ 0 h 2212976"/>
                <a:gd name="connsiteX2" fmla="*/ 3125165 w 3614115"/>
                <a:gd name="connsiteY2" fmla="*/ 2212976 h 2212976"/>
                <a:gd name="connsiteX3" fmla="*/ 0 w 3614115"/>
                <a:gd name="connsiteY3" fmla="*/ 2212976 h 2212976"/>
                <a:gd name="connsiteX4" fmla="*/ 0 w 3614115"/>
                <a:gd name="connsiteY4" fmla="*/ 0 h 2212976"/>
                <a:gd name="connsiteX0" fmla="*/ 0 w 5801690"/>
                <a:gd name="connsiteY0" fmla="*/ 0 h 2212976"/>
                <a:gd name="connsiteX1" fmla="*/ 5801690 w 5801690"/>
                <a:gd name="connsiteY1" fmla="*/ 0 h 2212976"/>
                <a:gd name="connsiteX2" fmla="*/ 3125165 w 5801690"/>
                <a:gd name="connsiteY2" fmla="*/ 2212976 h 2212976"/>
                <a:gd name="connsiteX3" fmla="*/ 0 w 5801690"/>
                <a:gd name="connsiteY3" fmla="*/ 2212976 h 2212976"/>
                <a:gd name="connsiteX4" fmla="*/ 0 w 5801690"/>
                <a:gd name="connsiteY4" fmla="*/ 0 h 2212976"/>
                <a:gd name="connsiteX0" fmla="*/ 0 w 6951040"/>
                <a:gd name="connsiteY0" fmla="*/ 0 h 2212976"/>
                <a:gd name="connsiteX1" fmla="*/ 6951040 w 6951040"/>
                <a:gd name="connsiteY1" fmla="*/ 0 h 2212976"/>
                <a:gd name="connsiteX2" fmla="*/ 3125165 w 6951040"/>
                <a:gd name="connsiteY2" fmla="*/ 2212976 h 2212976"/>
                <a:gd name="connsiteX3" fmla="*/ 0 w 6951040"/>
                <a:gd name="connsiteY3" fmla="*/ 2212976 h 2212976"/>
                <a:gd name="connsiteX4" fmla="*/ 0 w 6951040"/>
                <a:gd name="connsiteY4" fmla="*/ 0 h 2212976"/>
                <a:gd name="connsiteX0" fmla="*/ 0 w 6951040"/>
                <a:gd name="connsiteY0" fmla="*/ 0 h 2955926"/>
                <a:gd name="connsiteX1" fmla="*/ 6951040 w 6951040"/>
                <a:gd name="connsiteY1" fmla="*/ 0 h 2955926"/>
                <a:gd name="connsiteX2" fmla="*/ 2369515 w 6951040"/>
                <a:gd name="connsiteY2" fmla="*/ 2955926 h 2955926"/>
                <a:gd name="connsiteX3" fmla="*/ 0 w 6951040"/>
                <a:gd name="connsiteY3" fmla="*/ 2212976 h 2955926"/>
                <a:gd name="connsiteX4" fmla="*/ 0 w 6951040"/>
                <a:gd name="connsiteY4" fmla="*/ 0 h 295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51040" h="2955926">
                  <a:moveTo>
                    <a:pt x="0" y="0"/>
                  </a:moveTo>
                  <a:lnTo>
                    <a:pt x="6951040" y="0"/>
                  </a:lnTo>
                  <a:lnTo>
                    <a:pt x="2369515" y="2955926"/>
                  </a:lnTo>
                  <a:lnTo>
                    <a:pt x="0" y="22129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2A78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Rectangle 9"/>
          <p:cNvSpPr>
            <a:spLocks noChangeArrowheads="1"/>
          </p:cNvSpPr>
          <p:nvPr userDrawn="1"/>
        </p:nvSpPr>
        <p:spPr bwMode="auto">
          <a:xfrm>
            <a:off x="11649190" y="144925"/>
            <a:ext cx="258996" cy="164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17" tIns="22859" rIns="45717" bIns="22859" anchor="ctr" anchorCtr="1">
            <a:spAutoFit/>
          </a:bodyPr>
          <a:lstStyle>
            <a:lvl1pPr>
              <a:lnSpc>
                <a:spcPct val="70000"/>
              </a:lnSpc>
              <a:defRPr sz="10000" b="1">
                <a:solidFill>
                  <a:srgbClr val="53585F"/>
                </a:solidFill>
                <a:latin typeface="Signika" panose="02010003020600000004" pitchFamily="50" charset="0"/>
                <a:ea typeface="Signika" panose="02010003020600000004" pitchFamily="50" charset="0"/>
                <a:cs typeface="Signika" panose="02010003020600000004" pitchFamily="50" charset="0"/>
                <a:sym typeface="Signika" panose="02010003020600000004" pitchFamily="50" charset="0"/>
              </a:defRPr>
            </a:lvl1pPr>
            <a:lvl2pPr marL="742950" indent="-285750">
              <a:lnSpc>
                <a:spcPct val="70000"/>
              </a:lnSpc>
              <a:defRPr sz="10000" b="1">
                <a:solidFill>
                  <a:srgbClr val="53585F"/>
                </a:solidFill>
                <a:latin typeface="Signika" panose="02010003020600000004" pitchFamily="50" charset="0"/>
                <a:ea typeface="Signika" panose="02010003020600000004" pitchFamily="50" charset="0"/>
                <a:cs typeface="Signika" panose="02010003020600000004" pitchFamily="50" charset="0"/>
                <a:sym typeface="Signika" panose="02010003020600000004" pitchFamily="50" charset="0"/>
              </a:defRPr>
            </a:lvl2pPr>
            <a:lvl3pPr marL="1143000" indent="-228600">
              <a:lnSpc>
                <a:spcPct val="70000"/>
              </a:lnSpc>
              <a:defRPr sz="10000" b="1">
                <a:solidFill>
                  <a:srgbClr val="53585F"/>
                </a:solidFill>
                <a:latin typeface="Signika" panose="02010003020600000004" pitchFamily="50" charset="0"/>
                <a:ea typeface="Signika" panose="02010003020600000004" pitchFamily="50" charset="0"/>
                <a:cs typeface="Signika" panose="02010003020600000004" pitchFamily="50" charset="0"/>
                <a:sym typeface="Signika" panose="02010003020600000004" pitchFamily="50" charset="0"/>
              </a:defRPr>
            </a:lvl3pPr>
            <a:lvl4pPr marL="1600200" indent="-228600">
              <a:lnSpc>
                <a:spcPct val="70000"/>
              </a:lnSpc>
              <a:defRPr sz="10000" b="1">
                <a:solidFill>
                  <a:srgbClr val="53585F"/>
                </a:solidFill>
                <a:latin typeface="Signika" panose="02010003020600000004" pitchFamily="50" charset="0"/>
                <a:ea typeface="Signika" panose="02010003020600000004" pitchFamily="50" charset="0"/>
                <a:cs typeface="Signika" panose="02010003020600000004" pitchFamily="50" charset="0"/>
                <a:sym typeface="Signika" panose="02010003020600000004" pitchFamily="50" charset="0"/>
              </a:defRPr>
            </a:lvl4pPr>
            <a:lvl5pPr marL="2057400" indent="-228600">
              <a:lnSpc>
                <a:spcPct val="70000"/>
              </a:lnSpc>
              <a:defRPr sz="10000" b="1">
                <a:solidFill>
                  <a:srgbClr val="53585F"/>
                </a:solidFill>
                <a:latin typeface="Signika" panose="02010003020600000004" pitchFamily="50" charset="0"/>
                <a:ea typeface="Signika" panose="02010003020600000004" pitchFamily="50" charset="0"/>
                <a:cs typeface="Signika" panose="02010003020600000004" pitchFamily="50" charset="0"/>
                <a:sym typeface="Signika" panose="02010003020600000004" pitchFamily="50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10000" b="1">
                <a:solidFill>
                  <a:srgbClr val="53585F"/>
                </a:solidFill>
                <a:latin typeface="Signika" panose="02010003020600000004" pitchFamily="50" charset="0"/>
                <a:ea typeface="Signika" panose="02010003020600000004" pitchFamily="50" charset="0"/>
                <a:cs typeface="Signika" panose="02010003020600000004" pitchFamily="50" charset="0"/>
                <a:sym typeface="Signika" panose="02010003020600000004" pitchFamily="50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10000" b="1">
                <a:solidFill>
                  <a:srgbClr val="53585F"/>
                </a:solidFill>
                <a:latin typeface="Signika" panose="02010003020600000004" pitchFamily="50" charset="0"/>
                <a:ea typeface="Signika" panose="02010003020600000004" pitchFamily="50" charset="0"/>
                <a:cs typeface="Signika" panose="02010003020600000004" pitchFamily="50" charset="0"/>
                <a:sym typeface="Signika" panose="02010003020600000004" pitchFamily="50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10000" b="1">
                <a:solidFill>
                  <a:srgbClr val="53585F"/>
                </a:solidFill>
                <a:latin typeface="Signika" panose="02010003020600000004" pitchFamily="50" charset="0"/>
                <a:ea typeface="Signika" panose="02010003020600000004" pitchFamily="50" charset="0"/>
                <a:cs typeface="Signika" panose="02010003020600000004" pitchFamily="50" charset="0"/>
                <a:sym typeface="Signika" panose="02010003020600000004" pitchFamily="50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10000" b="1">
                <a:solidFill>
                  <a:srgbClr val="53585F"/>
                </a:solidFill>
                <a:latin typeface="Signika" panose="02010003020600000004" pitchFamily="50" charset="0"/>
                <a:ea typeface="Signika" panose="02010003020600000004" pitchFamily="50" charset="0"/>
                <a:cs typeface="Signika" panose="02010003020600000004" pitchFamily="50" charset="0"/>
                <a:sym typeface="Signika" panose="02010003020600000004" pitchFamily="50" charset="0"/>
              </a:defRPr>
            </a:lvl9pPr>
          </a:lstStyle>
          <a:p>
            <a:pPr algn="ctr" eaLnBrk="1">
              <a:defRPr/>
            </a:pPr>
            <a:fld id="{B96F6C37-F1FA-4052-A3E4-3EE66756886F}" type="slidenum">
              <a:rPr lang="en-US" sz="1100" b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ctr" eaLnBrk="1">
                <a:defRPr/>
              </a:pPr>
              <a:t>‹N°›</a:t>
            </a:fld>
            <a:endParaRPr lang="en-US" sz="1100" b="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6" name="Right Triangle 7"/>
          <p:cNvSpPr/>
          <p:nvPr userDrawn="1"/>
        </p:nvSpPr>
        <p:spPr>
          <a:xfrm rot="10800000">
            <a:off x="11379200" y="0"/>
            <a:ext cx="812800" cy="812800"/>
          </a:xfrm>
          <a:prstGeom prst="rtTriangle">
            <a:avLst/>
          </a:prstGeom>
          <a:gradFill>
            <a:gsLst>
              <a:gs pos="100000">
                <a:srgbClr val="F94994"/>
              </a:gs>
              <a:gs pos="0">
                <a:srgbClr val="BD1E6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TextBox 6"/>
          <p:cNvSpPr txBox="1"/>
          <p:nvPr userDrawn="1"/>
        </p:nvSpPr>
        <p:spPr>
          <a:xfrm>
            <a:off x="11570021" y="74903"/>
            <a:ext cx="621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400" b="0" i="0" smtClean="0">
                <a:solidFill>
                  <a:schemeClr val="bg1"/>
                </a:solidFill>
                <a:latin typeface="+mn-lt"/>
                <a:ea typeface="Roboto Condensed Light" panose="02000000000000000000" pitchFamily="2" charset="0"/>
                <a:cs typeface="Lato" panose="020F0502020204030203" pitchFamily="34" charset="0"/>
              </a:rPr>
              <a:pPr algn="ctr"/>
              <a:t>‹N°›</a:t>
            </a:fld>
            <a:endParaRPr lang="id-ID" sz="1400" b="0" i="0" dirty="0">
              <a:solidFill>
                <a:schemeClr val="bg1"/>
              </a:solidFill>
              <a:latin typeface="+mn-lt"/>
              <a:ea typeface="Roboto Condensed Light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9" y="161363"/>
            <a:ext cx="506279" cy="433713"/>
          </a:xfrm>
          <a:prstGeom prst="rect">
            <a:avLst/>
          </a:prstGeom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Espace réservé du pied de page 4"/>
          <p:cNvSpPr txBox="1">
            <a:spLocks/>
          </p:cNvSpPr>
          <p:nvPr userDrawn="1"/>
        </p:nvSpPr>
        <p:spPr>
          <a:xfrm>
            <a:off x="625090" y="6422414"/>
            <a:ext cx="6818453" cy="18466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Présentation Big Data – JEMS </a:t>
            </a:r>
            <a:r>
              <a:rPr lang="fr-F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Datafactory</a:t>
            </a:r>
            <a:endParaRPr lang="fr-F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360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743" r:id="rId2"/>
    <p:sldLayoutId id="2147483744" r:id="rId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2" name="Picture 12" descr="Résultat de recherche d'images pour &quot;CEA&quot;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/>
          <p:cNvSpPr/>
          <p:nvPr userDrawn="1"/>
        </p:nvSpPr>
        <p:spPr>
          <a:xfrm>
            <a:off x="1" y="-1"/>
            <a:ext cx="9618040" cy="2955926"/>
          </a:xfrm>
          <a:custGeom>
            <a:avLst/>
            <a:gdLst>
              <a:gd name="connsiteX0" fmla="*/ 0 w 3125165"/>
              <a:gd name="connsiteY0" fmla="*/ 0 h 2212976"/>
              <a:gd name="connsiteX1" fmla="*/ 3125165 w 3125165"/>
              <a:gd name="connsiteY1" fmla="*/ 0 h 2212976"/>
              <a:gd name="connsiteX2" fmla="*/ 3125165 w 3125165"/>
              <a:gd name="connsiteY2" fmla="*/ 2212976 h 2212976"/>
              <a:gd name="connsiteX3" fmla="*/ 0 w 3125165"/>
              <a:gd name="connsiteY3" fmla="*/ 2212976 h 2212976"/>
              <a:gd name="connsiteX4" fmla="*/ 0 w 3125165"/>
              <a:gd name="connsiteY4" fmla="*/ 0 h 2212976"/>
              <a:gd name="connsiteX0" fmla="*/ 0 w 3614115"/>
              <a:gd name="connsiteY0" fmla="*/ 0 h 2212976"/>
              <a:gd name="connsiteX1" fmla="*/ 3614115 w 3614115"/>
              <a:gd name="connsiteY1" fmla="*/ 0 h 2212976"/>
              <a:gd name="connsiteX2" fmla="*/ 3125165 w 3614115"/>
              <a:gd name="connsiteY2" fmla="*/ 2212976 h 2212976"/>
              <a:gd name="connsiteX3" fmla="*/ 0 w 3614115"/>
              <a:gd name="connsiteY3" fmla="*/ 2212976 h 2212976"/>
              <a:gd name="connsiteX4" fmla="*/ 0 w 3614115"/>
              <a:gd name="connsiteY4" fmla="*/ 0 h 2212976"/>
              <a:gd name="connsiteX0" fmla="*/ 0 w 5801690"/>
              <a:gd name="connsiteY0" fmla="*/ 0 h 2212976"/>
              <a:gd name="connsiteX1" fmla="*/ 5801690 w 5801690"/>
              <a:gd name="connsiteY1" fmla="*/ 0 h 2212976"/>
              <a:gd name="connsiteX2" fmla="*/ 3125165 w 5801690"/>
              <a:gd name="connsiteY2" fmla="*/ 2212976 h 2212976"/>
              <a:gd name="connsiteX3" fmla="*/ 0 w 5801690"/>
              <a:gd name="connsiteY3" fmla="*/ 2212976 h 2212976"/>
              <a:gd name="connsiteX4" fmla="*/ 0 w 5801690"/>
              <a:gd name="connsiteY4" fmla="*/ 0 h 2212976"/>
              <a:gd name="connsiteX0" fmla="*/ 0 w 6951040"/>
              <a:gd name="connsiteY0" fmla="*/ 0 h 2212976"/>
              <a:gd name="connsiteX1" fmla="*/ 6951040 w 6951040"/>
              <a:gd name="connsiteY1" fmla="*/ 0 h 2212976"/>
              <a:gd name="connsiteX2" fmla="*/ 3125165 w 6951040"/>
              <a:gd name="connsiteY2" fmla="*/ 2212976 h 2212976"/>
              <a:gd name="connsiteX3" fmla="*/ 0 w 6951040"/>
              <a:gd name="connsiteY3" fmla="*/ 2212976 h 2212976"/>
              <a:gd name="connsiteX4" fmla="*/ 0 w 6951040"/>
              <a:gd name="connsiteY4" fmla="*/ 0 h 2212976"/>
              <a:gd name="connsiteX0" fmla="*/ 0 w 6951040"/>
              <a:gd name="connsiteY0" fmla="*/ 0 h 2955926"/>
              <a:gd name="connsiteX1" fmla="*/ 6951040 w 6951040"/>
              <a:gd name="connsiteY1" fmla="*/ 0 h 2955926"/>
              <a:gd name="connsiteX2" fmla="*/ 2369515 w 6951040"/>
              <a:gd name="connsiteY2" fmla="*/ 2955926 h 2955926"/>
              <a:gd name="connsiteX3" fmla="*/ 0 w 6951040"/>
              <a:gd name="connsiteY3" fmla="*/ 2212976 h 2955926"/>
              <a:gd name="connsiteX4" fmla="*/ 0 w 6951040"/>
              <a:gd name="connsiteY4" fmla="*/ 0 h 2955926"/>
              <a:gd name="connsiteX0" fmla="*/ 0 w 8557590"/>
              <a:gd name="connsiteY0" fmla="*/ 0 h 2955926"/>
              <a:gd name="connsiteX1" fmla="*/ 8557590 w 8557590"/>
              <a:gd name="connsiteY1" fmla="*/ 0 h 2955926"/>
              <a:gd name="connsiteX2" fmla="*/ 2369515 w 8557590"/>
              <a:gd name="connsiteY2" fmla="*/ 2955926 h 2955926"/>
              <a:gd name="connsiteX3" fmla="*/ 0 w 8557590"/>
              <a:gd name="connsiteY3" fmla="*/ 2212976 h 2955926"/>
              <a:gd name="connsiteX4" fmla="*/ 0 w 8557590"/>
              <a:gd name="connsiteY4" fmla="*/ 0 h 2955926"/>
              <a:gd name="connsiteX0" fmla="*/ 0 w 9618040"/>
              <a:gd name="connsiteY0" fmla="*/ 0 h 2955926"/>
              <a:gd name="connsiteX1" fmla="*/ 9618040 w 9618040"/>
              <a:gd name="connsiteY1" fmla="*/ 0 h 2955926"/>
              <a:gd name="connsiteX2" fmla="*/ 2369515 w 9618040"/>
              <a:gd name="connsiteY2" fmla="*/ 2955926 h 2955926"/>
              <a:gd name="connsiteX3" fmla="*/ 0 w 9618040"/>
              <a:gd name="connsiteY3" fmla="*/ 2212976 h 2955926"/>
              <a:gd name="connsiteX4" fmla="*/ 0 w 9618040"/>
              <a:gd name="connsiteY4" fmla="*/ 0 h 295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18040" h="2955926">
                <a:moveTo>
                  <a:pt x="0" y="0"/>
                </a:moveTo>
                <a:lnTo>
                  <a:pt x="9618040" y="0"/>
                </a:lnTo>
                <a:lnTo>
                  <a:pt x="2369515" y="2955926"/>
                </a:lnTo>
                <a:lnTo>
                  <a:pt x="0" y="2212976"/>
                </a:lnTo>
                <a:lnTo>
                  <a:pt x="0" y="0"/>
                </a:lnTo>
                <a:close/>
              </a:path>
            </a:pathLst>
          </a:custGeom>
          <a:solidFill>
            <a:srgbClr val="BD1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 userDrawn="1"/>
        </p:nvSpPr>
        <p:spPr>
          <a:xfrm>
            <a:off x="1" y="-1"/>
            <a:ext cx="6951040" cy="2955926"/>
          </a:xfrm>
          <a:custGeom>
            <a:avLst/>
            <a:gdLst>
              <a:gd name="connsiteX0" fmla="*/ 0 w 3125165"/>
              <a:gd name="connsiteY0" fmla="*/ 0 h 2212976"/>
              <a:gd name="connsiteX1" fmla="*/ 3125165 w 3125165"/>
              <a:gd name="connsiteY1" fmla="*/ 0 h 2212976"/>
              <a:gd name="connsiteX2" fmla="*/ 3125165 w 3125165"/>
              <a:gd name="connsiteY2" fmla="*/ 2212976 h 2212976"/>
              <a:gd name="connsiteX3" fmla="*/ 0 w 3125165"/>
              <a:gd name="connsiteY3" fmla="*/ 2212976 h 2212976"/>
              <a:gd name="connsiteX4" fmla="*/ 0 w 3125165"/>
              <a:gd name="connsiteY4" fmla="*/ 0 h 2212976"/>
              <a:gd name="connsiteX0" fmla="*/ 0 w 3614115"/>
              <a:gd name="connsiteY0" fmla="*/ 0 h 2212976"/>
              <a:gd name="connsiteX1" fmla="*/ 3614115 w 3614115"/>
              <a:gd name="connsiteY1" fmla="*/ 0 h 2212976"/>
              <a:gd name="connsiteX2" fmla="*/ 3125165 w 3614115"/>
              <a:gd name="connsiteY2" fmla="*/ 2212976 h 2212976"/>
              <a:gd name="connsiteX3" fmla="*/ 0 w 3614115"/>
              <a:gd name="connsiteY3" fmla="*/ 2212976 h 2212976"/>
              <a:gd name="connsiteX4" fmla="*/ 0 w 3614115"/>
              <a:gd name="connsiteY4" fmla="*/ 0 h 2212976"/>
              <a:gd name="connsiteX0" fmla="*/ 0 w 5801690"/>
              <a:gd name="connsiteY0" fmla="*/ 0 h 2212976"/>
              <a:gd name="connsiteX1" fmla="*/ 5801690 w 5801690"/>
              <a:gd name="connsiteY1" fmla="*/ 0 h 2212976"/>
              <a:gd name="connsiteX2" fmla="*/ 3125165 w 5801690"/>
              <a:gd name="connsiteY2" fmla="*/ 2212976 h 2212976"/>
              <a:gd name="connsiteX3" fmla="*/ 0 w 5801690"/>
              <a:gd name="connsiteY3" fmla="*/ 2212976 h 2212976"/>
              <a:gd name="connsiteX4" fmla="*/ 0 w 5801690"/>
              <a:gd name="connsiteY4" fmla="*/ 0 h 2212976"/>
              <a:gd name="connsiteX0" fmla="*/ 0 w 6951040"/>
              <a:gd name="connsiteY0" fmla="*/ 0 h 2212976"/>
              <a:gd name="connsiteX1" fmla="*/ 6951040 w 6951040"/>
              <a:gd name="connsiteY1" fmla="*/ 0 h 2212976"/>
              <a:gd name="connsiteX2" fmla="*/ 3125165 w 6951040"/>
              <a:gd name="connsiteY2" fmla="*/ 2212976 h 2212976"/>
              <a:gd name="connsiteX3" fmla="*/ 0 w 6951040"/>
              <a:gd name="connsiteY3" fmla="*/ 2212976 h 2212976"/>
              <a:gd name="connsiteX4" fmla="*/ 0 w 6951040"/>
              <a:gd name="connsiteY4" fmla="*/ 0 h 2212976"/>
              <a:gd name="connsiteX0" fmla="*/ 0 w 6951040"/>
              <a:gd name="connsiteY0" fmla="*/ 0 h 2955926"/>
              <a:gd name="connsiteX1" fmla="*/ 6951040 w 6951040"/>
              <a:gd name="connsiteY1" fmla="*/ 0 h 2955926"/>
              <a:gd name="connsiteX2" fmla="*/ 2369515 w 6951040"/>
              <a:gd name="connsiteY2" fmla="*/ 2955926 h 2955926"/>
              <a:gd name="connsiteX3" fmla="*/ 0 w 6951040"/>
              <a:gd name="connsiteY3" fmla="*/ 2212976 h 2955926"/>
              <a:gd name="connsiteX4" fmla="*/ 0 w 6951040"/>
              <a:gd name="connsiteY4" fmla="*/ 0 h 295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51040" h="2955926">
                <a:moveTo>
                  <a:pt x="0" y="0"/>
                </a:moveTo>
                <a:lnTo>
                  <a:pt x="6951040" y="0"/>
                </a:lnTo>
                <a:lnTo>
                  <a:pt x="2369515" y="2955926"/>
                </a:lnTo>
                <a:lnTo>
                  <a:pt x="0" y="2212976"/>
                </a:lnTo>
                <a:lnTo>
                  <a:pt x="0" y="0"/>
                </a:lnTo>
                <a:close/>
              </a:path>
            </a:pathLst>
          </a:custGeom>
          <a:solidFill>
            <a:srgbClr val="E72A78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3796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5906" cy="6858000"/>
          </a:xfrm>
          <a:prstGeom prst="rect">
            <a:avLst/>
          </a:prstGeom>
        </p:spPr>
      </p:pic>
      <p:sp>
        <p:nvSpPr>
          <p:cNvPr id="4" name="Rectangle 2"/>
          <p:cNvSpPr/>
          <p:nvPr userDrawn="1"/>
        </p:nvSpPr>
        <p:spPr>
          <a:xfrm>
            <a:off x="1" y="-1"/>
            <a:ext cx="9618040" cy="2955926"/>
          </a:xfrm>
          <a:custGeom>
            <a:avLst/>
            <a:gdLst>
              <a:gd name="connsiteX0" fmla="*/ 0 w 3125165"/>
              <a:gd name="connsiteY0" fmla="*/ 0 h 2212976"/>
              <a:gd name="connsiteX1" fmla="*/ 3125165 w 3125165"/>
              <a:gd name="connsiteY1" fmla="*/ 0 h 2212976"/>
              <a:gd name="connsiteX2" fmla="*/ 3125165 w 3125165"/>
              <a:gd name="connsiteY2" fmla="*/ 2212976 h 2212976"/>
              <a:gd name="connsiteX3" fmla="*/ 0 w 3125165"/>
              <a:gd name="connsiteY3" fmla="*/ 2212976 h 2212976"/>
              <a:gd name="connsiteX4" fmla="*/ 0 w 3125165"/>
              <a:gd name="connsiteY4" fmla="*/ 0 h 2212976"/>
              <a:gd name="connsiteX0" fmla="*/ 0 w 3614115"/>
              <a:gd name="connsiteY0" fmla="*/ 0 h 2212976"/>
              <a:gd name="connsiteX1" fmla="*/ 3614115 w 3614115"/>
              <a:gd name="connsiteY1" fmla="*/ 0 h 2212976"/>
              <a:gd name="connsiteX2" fmla="*/ 3125165 w 3614115"/>
              <a:gd name="connsiteY2" fmla="*/ 2212976 h 2212976"/>
              <a:gd name="connsiteX3" fmla="*/ 0 w 3614115"/>
              <a:gd name="connsiteY3" fmla="*/ 2212976 h 2212976"/>
              <a:gd name="connsiteX4" fmla="*/ 0 w 3614115"/>
              <a:gd name="connsiteY4" fmla="*/ 0 h 2212976"/>
              <a:gd name="connsiteX0" fmla="*/ 0 w 5801690"/>
              <a:gd name="connsiteY0" fmla="*/ 0 h 2212976"/>
              <a:gd name="connsiteX1" fmla="*/ 5801690 w 5801690"/>
              <a:gd name="connsiteY1" fmla="*/ 0 h 2212976"/>
              <a:gd name="connsiteX2" fmla="*/ 3125165 w 5801690"/>
              <a:gd name="connsiteY2" fmla="*/ 2212976 h 2212976"/>
              <a:gd name="connsiteX3" fmla="*/ 0 w 5801690"/>
              <a:gd name="connsiteY3" fmla="*/ 2212976 h 2212976"/>
              <a:gd name="connsiteX4" fmla="*/ 0 w 5801690"/>
              <a:gd name="connsiteY4" fmla="*/ 0 h 2212976"/>
              <a:gd name="connsiteX0" fmla="*/ 0 w 6951040"/>
              <a:gd name="connsiteY0" fmla="*/ 0 h 2212976"/>
              <a:gd name="connsiteX1" fmla="*/ 6951040 w 6951040"/>
              <a:gd name="connsiteY1" fmla="*/ 0 h 2212976"/>
              <a:gd name="connsiteX2" fmla="*/ 3125165 w 6951040"/>
              <a:gd name="connsiteY2" fmla="*/ 2212976 h 2212976"/>
              <a:gd name="connsiteX3" fmla="*/ 0 w 6951040"/>
              <a:gd name="connsiteY3" fmla="*/ 2212976 h 2212976"/>
              <a:gd name="connsiteX4" fmla="*/ 0 w 6951040"/>
              <a:gd name="connsiteY4" fmla="*/ 0 h 2212976"/>
              <a:gd name="connsiteX0" fmla="*/ 0 w 6951040"/>
              <a:gd name="connsiteY0" fmla="*/ 0 h 2955926"/>
              <a:gd name="connsiteX1" fmla="*/ 6951040 w 6951040"/>
              <a:gd name="connsiteY1" fmla="*/ 0 h 2955926"/>
              <a:gd name="connsiteX2" fmla="*/ 2369515 w 6951040"/>
              <a:gd name="connsiteY2" fmla="*/ 2955926 h 2955926"/>
              <a:gd name="connsiteX3" fmla="*/ 0 w 6951040"/>
              <a:gd name="connsiteY3" fmla="*/ 2212976 h 2955926"/>
              <a:gd name="connsiteX4" fmla="*/ 0 w 6951040"/>
              <a:gd name="connsiteY4" fmla="*/ 0 h 2955926"/>
              <a:gd name="connsiteX0" fmla="*/ 0 w 8557590"/>
              <a:gd name="connsiteY0" fmla="*/ 0 h 2955926"/>
              <a:gd name="connsiteX1" fmla="*/ 8557590 w 8557590"/>
              <a:gd name="connsiteY1" fmla="*/ 0 h 2955926"/>
              <a:gd name="connsiteX2" fmla="*/ 2369515 w 8557590"/>
              <a:gd name="connsiteY2" fmla="*/ 2955926 h 2955926"/>
              <a:gd name="connsiteX3" fmla="*/ 0 w 8557590"/>
              <a:gd name="connsiteY3" fmla="*/ 2212976 h 2955926"/>
              <a:gd name="connsiteX4" fmla="*/ 0 w 8557590"/>
              <a:gd name="connsiteY4" fmla="*/ 0 h 2955926"/>
              <a:gd name="connsiteX0" fmla="*/ 0 w 9618040"/>
              <a:gd name="connsiteY0" fmla="*/ 0 h 2955926"/>
              <a:gd name="connsiteX1" fmla="*/ 9618040 w 9618040"/>
              <a:gd name="connsiteY1" fmla="*/ 0 h 2955926"/>
              <a:gd name="connsiteX2" fmla="*/ 2369515 w 9618040"/>
              <a:gd name="connsiteY2" fmla="*/ 2955926 h 2955926"/>
              <a:gd name="connsiteX3" fmla="*/ 0 w 9618040"/>
              <a:gd name="connsiteY3" fmla="*/ 2212976 h 2955926"/>
              <a:gd name="connsiteX4" fmla="*/ 0 w 9618040"/>
              <a:gd name="connsiteY4" fmla="*/ 0 h 295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18040" h="2955926">
                <a:moveTo>
                  <a:pt x="0" y="0"/>
                </a:moveTo>
                <a:lnTo>
                  <a:pt x="9618040" y="0"/>
                </a:lnTo>
                <a:lnTo>
                  <a:pt x="2369515" y="2955926"/>
                </a:lnTo>
                <a:lnTo>
                  <a:pt x="0" y="2212976"/>
                </a:lnTo>
                <a:lnTo>
                  <a:pt x="0" y="0"/>
                </a:lnTo>
                <a:close/>
              </a:path>
            </a:pathLst>
          </a:custGeom>
          <a:solidFill>
            <a:srgbClr val="BD1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 userDrawn="1"/>
        </p:nvSpPr>
        <p:spPr>
          <a:xfrm>
            <a:off x="1" y="-1"/>
            <a:ext cx="6951040" cy="2955926"/>
          </a:xfrm>
          <a:custGeom>
            <a:avLst/>
            <a:gdLst>
              <a:gd name="connsiteX0" fmla="*/ 0 w 3125165"/>
              <a:gd name="connsiteY0" fmla="*/ 0 h 2212976"/>
              <a:gd name="connsiteX1" fmla="*/ 3125165 w 3125165"/>
              <a:gd name="connsiteY1" fmla="*/ 0 h 2212976"/>
              <a:gd name="connsiteX2" fmla="*/ 3125165 w 3125165"/>
              <a:gd name="connsiteY2" fmla="*/ 2212976 h 2212976"/>
              <a:gd name="connsiteX3" fmla="*/ 0 w 3125165"/>
              <a:gd name="connsiteY3" fmla="*/ 2212976 h 2212976"/>
              <a:gd name="connsiteX4" fmla="*/ 0 w 3125165"/>
              <a:gd name="connsiteY4" fmla="*/ 0 h 2212976"/>
              <a:gd name="connsiteX0" fmla="*/ 0 w 3614115"/>
              <a:gd name="connsiteY0" fmla="*/ 0 h 2212976"/>
              <a:gd name="connsiteX1" fmla="*/ 3614115 w 3614115"/>
              <a:gd name="connsiteY1" fmla="*/ 0 h 2212976"/>
              <a:gd name="connsiteX2" fmla="*/ 3125165 w 3614115"/>
              <a:gd name="connsiteY2" fmla="*/ 2212976 h 2212976"/>
              <a:gd name="connsiteX3" fmla="*/ 0 w 3614115"/>
              <a:gd name="connsiteY3" fmla="*/ 2212976 h 2212976"/>
              <a:gd name="connsiteX4" fmla="*/ 0 w 3614115"/>
              <a:gd name="connsiteY4" fmla="*/ 0 h 2212976"/>
              <a:gd name="connsiteX0" fmla="*/ 0 w 5801690"/>
              <a:gd name="connsiteY0" fmla="*/ 0 h 2212976"/>
              <a:gd name="connsiteX1" fmla="*/ 5801690 w 5801690"/>
              <a:gd name="connsiteY1" fmla="*/ 0 h 2212976"/>
              <a:gd name="connsiteX2" fmla="*/ 3125165 w 5801690"/>
              <a:gd name="connsiteY2" fmla="*/ 2212976 h 2212976"/>
              <a:gd name="connsiteX3" fmla="*/ 0 w 5801690"/>
              <a:gd name="connsiteY3" fmla="*/ 2212976 h 2212976"/>
              <a:gd name="connsiteX4" fmla="*/ 0 w 5801690"/>
              <a:gd name="connsiteY4" fmla="*/ 0 h 2212976"/>
              <a:gd name="connsiteX0" fmla="*/ 0 w 6951040"/>
              <a:gd name="connsiteY0" fmla="*/ 0 h 2212976"/>
              <a:gd name="connsiteX1" fmla="*/ 6951040 w 6951040"/>
              <a:gd name="connsiteY1" fmla="*/ 0 h 2212976"/>
              <a:gd name="connsiteX2" fmla="*/ 3125165 w 6951040"/>
              <a:gd name="connsiteY2" fmla="*/ 2212976 h 2212976"/>
              <a:gd name="connsiteX3" fmla="*/ 0 w 6951040"/>
              <a:gd name="connsiteY3" fmla="*/ 2212976 h 2212976"/>
              <a:gd name="connsiteX4" fmla="*/ 0 w 6951040"/>
              <a:gd name="connsiteY4" fmla="*/ 0 h 2212976"/>
              <a:gd name="connsiteX0" fmla="*/ 0 w 6951040"/>
              <a:gd name="connsiteY0" fmla="*/ 0 h 2955926"/>
              <a:gd name="connsiteX1" fmla="*/ 6951040 w 6951040"/>
              <a:gd name="connsiteY1" fmla="*/ 0 h 2955926"/>
              <a:gd name="connsiteX2" fmla="*/ 2369515 w 6951040"/>
              <a:gd name="connsiteY2" fmla="*/ 2955926 h 2955926"/>
              <a:gd name="connsiteX3" fmla="*/ 0 w 6951040"/>
              <a:gd name="connsiteY3" fmla="*/ 2212976 h 2955926"/>
              <a:gd name="connsiteX4" fmla="*/ 0 w 6951040"/>
              <a:gd name="connsiteY4" fmla="*/ 0 h 295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51040" h="2955926">
                <a:moveTo>
                  <a:pt x="0" y="0"/>
                </a:moveTo>
                <a:lnTo>
                  <a:pt x="6951040" y="0"/>
                </a:lnTo>
                <a:lnTo>
                  <a:pt x="2369515" y="2955926"/>
                </a:lnTo>
                <a:lnTo>
                  <a:pt x="0" y="2212976"/>
                </a:lnTo>
                <a:lnTo>
                  <a:pt x="0" y="0"/>
                </a:lnTo>
                <a:close/>
              </a:path>
            </a:pathLst>
          </a:custGeom>
          <a:solidFill>
            <a:srgbClr val="E72A78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5465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/>
          <p:nvPr userDrawn="1"/>
        </p:nvSpPr>
        <p:spPr>
          <a:xfrm>
            <a:off x="1" y="-2"/>
            <a:ext cx="9618040" cy="6858001"/>
          </a:xfrm>
          <a:custGeom>
            <a:avLst/>
            <a:gdLst>
              <a:gd name="connsiteX0" fmla="*/ 0 w 3125165"/>
              <a:gd name="connsiteY0" fmla="*/ 0 h 2212976"/>
              <a:gd name="connsiteX1" fmla="*/ 3125165 w 3125165"/>
              <a:gd name="connsiteY1" fmla="*/ 0 h 2212976"/>
              <a:gd name="connsiteX2" fmla="*/ 3125165 w 3125165"/>
              <a:gd name="connsiteY2" fmla="*/ 2212976 h 2212976"/>
              <a:gd name="connsiteX3" fmla="*/ 0 w 3125165"/>
              <a:gd name="connsiteY3" fmla="*/ 2212976 h 2212976"/>
              <a:gd name="connsiteX4" fmla="*/ 0 w 3125165"/>
              <a:gd name="connsiteY4" fmla="*/ 0 h 2212976"/>
              <a:gd name="connsiteX0" fmla="*/ 0 w 3614115"/>
              <a:gd name="connsiteY0" fmla="*/ 0 h 2212976"/>
              <a:gd name="connsiteX1" fmla="*/ 3614115 w 3614115"/>
              <a:gd name="connsiteY1" fmla="*/ 0 h 2212976"/>
              <a:gd name="connsiteX2" fmla="*/ 3125165 w 3614115"/>
              <a:gd name="connsiteY2" fmla="*/ 2212976 h 2212976"/>
              <a:gd name="connsiteX3" fmla="*/ 0 w 3614115"/>
              <a:gd name="connsiteY3" fmla="*/ 2212976 h 2212976"/>
              <a:gd name="connsiteX4" fmla="*/ 0 w 3614115"/>
              <a:gd name="connsiteY4" fmla="*/ 0 h 2212976"/>
              <a:gd name="connsiteX0" fmla="*/ 0 w 5801690"/>
              <a:gd name="connsiteY0" fmla="*/ 0 h 2212976"/>
              <a:gd name="connsiteX1" fmla="*/ 5801690 w 5801690"/>
              <a:gd name="connsiteY1" fmla="*/ 0 h 2212976"/>
              <a:gd name="connsiteX2" fmla="*/ 3125165 w 5801690"/>
              <a:gd name="connsiteY2" fmla="*/ 2212976 h 2212976"/>
              <a:gd name="connsiteX3" fmla="*/ 0 w 5801690"/>
              <a:gd name="connsiteY3" fmla="*/ 2212976 h 2212976"/>
              <a:gd name="connsiteX4" fmla="*/ 0 w 5801690"/>
              <a:gd name="connsiteY4" fmla="*/ 0 h 2212976"/>
              <a:gd name="connsiteX0" fmla="*/ 0 w 6951040"/>
              <a:gd name="connsiteY0" fmla="*/ 0 h 2212976"/>
              <a:gd name="connsiteX1" fmla="*/ 6951040 w 6951040"/>
              <a:gd name="connsiteY1" fmla="*/ 0 h 2212976"/>
              <a:gd name="connsiteX2" fmla="*/ 3125165 w 6951040"/>
              <a:gd name="connsiteY2" fmla="*/ 2212976 h 2212976"/>
              <a:gd name="connsiteX3" fmla="*/ 0 w 6951040"/>
              <a:gd name="connsiteY3" fmla="*/ 2212976 h 2212976"/>
              <a:gd name="connsiteX4" fmla="*/ 0 w 6951040"/>
              <a:gd name="connsiteY4" fmla="*/ 0 h 2212976"/>
              <a:gd name="connsiteX0" fmla="*/ 0 w 6951040"/>
              <a:gd name="connsiteY0" fmla="*/ 0 h 2955926"/>
              <a:gd name="connsiteX1" fmla="*/ 6951040 w 6951040"/>
              <a:gd name="connsiteY1" fmla="*/ 0 h 2955926"/>
              <a:gd name="connsiteX2" fmla="*/ 2369515 w 6951040"/>
              <a:gd name="connsiteY2" fmla="*/ 2955926 h 2955926"/>
              <a:gd name="connsiteX3" fmla="*/ 0 w 6951040"/>
              <a:gd name="connsiteY3" fmla="*/ 2212976 h 2955926"/>
              <a:gd name="connsiteX4" fmla="*/ 0 w 6951040"/>
              <a:gd name="connsiteY4" fmla="*/ 0 h 2955926"/>
              <a:gd name="connsiteX0" fmla="*/ 0 w 8557590"/>
              <a:gd name="connsiteY0" fmla="*/ 0 h 2955926"/>
              <a:gd name="connsiteX1" fmla="*/ 8557590 w 8557590"/>
              <a:gd name="connsiteY1" fmla="*/ 0 h 2955926"/>
              <a:gd name="connsiteX2" fmla="*/ 2369515 w 8557590"/>
              <a:gd name="connsiteY2" fmla="*/ 2955926 h 2955926"/>
              <a:gd name="connsiteX3" fmla="*/ 0 w 8557590"/>
              <a:gd name="connsiteY3" fmla="*/ 2212976 h 2955926"/>
              <a:gd name="connsiteX4" fmla="*/ 0 w 8557590"/>
              <a:gd name="connsiteY4" fmla="*/ 0 h 2955926"/>
              <a:gd name="connsiteX0" fmla="*/ 0 w 9618040"/>
              <a:gd name="connsiteY0" fmla="*/ 0 h 2955926"/>
              <a:gd name="connsiteX1" fmla="*/ 9618040 w 9618040"/>
              <a:gd name="connsiteY1" fmla="*/ 0 h 2955926"/>
              <a:gd name="connsiteX2" fmla="*/ 2369515 w 9618040"/>
              <a:gd name="connsiteY2" fmla="*/ 2955926 h 2955926"/>
              <a:gd name="connsiteX3" fmla="*/ 0 w 9618040"/>
              <a:gd name="connsiteY3" fmla="*/ 2212976 h 2955926"/>
              <a:gd name="connsiteX4" fmla="*/ 0 w 9618040"/>
              <a:gd name="connsiteY4" fmla="*/ 0 h 295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18040" h="2955926">
                <a:moveTo>
                  <a:pt x="0" y="0"/>
                </a:moveTo>
                <a:lnTo>
                  <a:pt x="9618040" y="0"/>
                </a:lnTo>
                <a:lnTo>
                  <a:pt x="2369515" y="2955926"/>
                </a:lnTo>
                <a:lnTo>
                  <a:pt x="0" y="2212976"/>
                </a:lnTo>
                <a:lnTo>
                  <a:pt x="0" y="0"/>
                </a:lnTo>
                <a:close/>
              </a:path>
            </a:pathLst>
          </a:custGeom>
          <a:solidFill>
            <a:srgbClr val="BD1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 userDrawn="1"/>
        </p:nvSpPr>
        <p:spPr>
          <a:xfrm>
            <a:off x="1" y="-1"/>
            <a:ext cx="6951040" cy="6862355"/>
          </a:xfrm>
          <a:custGeom>
            <a:avLst/>
            <a:gdLst>
              <a:gd name="connsiteX0" fmla="*/ 0 w 3125165"/>
              <a:gd name="connsiteY0" fmla="*/ 0 h 2212976"/>
              <a:gd name="connsiteX1" fmla="*/ 3125165 w 3125165"/>
              <a:gd name="connsiteY1" fmla="*/ 0 h 2212976"/>
              <a:gd name="connsiteX2" fmla="*/ 3125165 w 3125165"/>
              <a:gd name="connsiteY2" fmla="*/ 2212976 h 2212976"/>
              <a:gd name="connsiteX3" fmla="*/ 0 w 3125165"/>
              <a:gd name="connsiteY3" fmla="*/ 2212976 h 2212976"/>
              <a:gd name="connsiteX4" fmla="*/ 0 w 3125165"/>
              <a:gd name="connsiteY4" fmla="*/ 0 h 2212976"/>
              <a:gd name="connsiteX0" fmla="*/ 0 w 3614115"/>
              <a:gd name="connsiteY0" fmla="*/ 0 h 2212976"/>
              <a:gd name="connsiteX1" fmla="*/ 3614115 w 3614115"/>
              <a:gd name="connsiteY1" fmla="*/ 0 h 2212976"/>
              <a:gd name="connsiteX2" fmla="*/ 3125165 w 3614115"/>
              <a:gd name="connsiteY2" fmla="*/ 2212976 h 2212976"/>
              <a:gd name="connsiteX3" fmla="*/ 0 w 3614115"/>
              <a:gd name="connsiteY3" fmla="*/ 2212976 h 2212976"/>
              <a:gd name="connsiteX4" fmla="*/ 0 w 3614115"/>
              <a:gd name="connsiteY4" fmla="*/ 0 h 2212976"/>
              <a:gd name="connsiteX0" fmla="*/ 0 w 5801690"/>
              <a:gd name="connsiteY0" fmla="*/ 0 h 2212976"/>
              <a:gd name="connsiteX1" fmla="*/ 5801690 w 5801690"/>
              <a:gd name="connsiteY1" fmla="*/ 0 h 2212976"/>
              <a:gd name="connsiteX2" fmla="*/ 3125165 w 5801690"/>
              <a:gd name="connsiteY2" fmla="*/ 2212976 h 2212976"/>
              <a:gd name="connsiteX3" fmla="*/ 0 w 5801690"/>
              <a:gd name="connsiteY3" fmla="*/ 2212976 h 2212976"/>
              <a:gd name="connsiteX4" fmla="*/ 0 w 5801690"/>
              <a:gd name="connsiteY4" fmla="*/ 0 h 2212976"/>
              <a:gd name="connsiteX0" fmla="*/ 0 w 6951040"/>
              <a:gd name="connsiteY0" fmla="*/ 0 h 2212976"/>
              <a:gd name="connsiteX1" fmla="*/ 6951040 w 6951040"/>
              <a:gd name="connsiteY1" fmla="*/ 0 h 2212976"/>
              <a:gd name="connsiteX2" fmla="*/ 3125165 w 6951040"/>
              <a:gd name="connsiteY2" fmla="*/ 2212976 h 2212976"/>
              <a:gd name="connsiteX3" fmla="*/ 0 w 6951040"/>
              <a:gd name="connsiteY3" fmla="*/ 2212976 h 2212976"/>
              <a:gd name="connsiteX4" fmla="*/ 0 w 6951040"/>
              <a:gd name="connsiteY4" fmla="*/ 0 h 2212976"/>
              <a:gd name="connsiteX0" fmla="*/ 0 w 6951040"/>
              <a:gd name="connsiteY0" fmla="*/ 0 h 2955926"/>
              <a:gd name="connsiteX1" fmla="*/ 6951040 w 6951040"/>
              <a:gd name="connsiteY1" fmla="*/ 0 h 2955926"/>
              <a:gd name="connsiteX2" fmla="*/ 2369515 w 6951040"/>
              <a:gd name="connsiteY2" fmla="*/ 2955926 h 2955926"/>
              <a:gd name="connsiteX3" fmla="*/ 0 w 6951040"/>
              <a:gd name="connsiteY3" fmla="*/ 2212976 h 2955926"/>
              <a:gd name="connsiteX4" fmla="*/ 0 w 6951040"/>
              <a:gd name="connsiteY4" fmla="*/ 0 h 2955926"/>
              <a:gd name="connsiteX0" fmla="*/ 0 w 6951040"/>
              <a:gd name="connsiteY0" fmla="*/ 0 h 2957803"/>
              <a:gd name="connsiteX1" fmla="*/ 6951040 w 6951040"/>
              <a:gd name="connsiteY1" fmla="*/ 0 h 2957803"/>
              <a:gd name="connsiteX2" fmla="*/ 2369515 w 6951040"/>
              <a:gd name="connsiteY2" fmla="*/ 2955926 h 2957803"/>
              <a:gd name="connsiteX3" fmla="*/ 0 w 6951040"/>
              <a:gd name="connsiteY3" fmla="*/ 2957803 h 2957803"/>
              <a:gd name="connsiteX4" fmla="*/ 0 w 6951040"/>
              <a:gd name="connsiteY4" fmla="*/ 0 h 2957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51040" h="2957803">
                <a:moveTo>
                  <a:pt x="0" y="0"/>
                </a:moveTo>
                <a:lnTo>
                  <a:pt x="6951040" y="0"/>
                </a:lnTo>
                <a:lnTo>
                  <a:pt x="2369515" y="2955926"/>
                </a:lnTo>
                <a:lnTo>
                  <a:pt x="0" y="2957803"/>
                </a:lnTo>
                <a:lnTo>
                  <a:pt x="0" y="0"/>
                </a:lnTo>
                <a:close/>
              </a:path>
            </a:pathLst>
          </a:custGeom>
          <a:solidFill>
            <a:srgbClr val="E72A78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38" y="5995686"/>
            <a:ext cx="1289535" cy="707095"/>
          </a:xfrm>
          <a:prstGeom prst="rect">
            <a:avLst/>
          </a:prstGeom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558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 charset="0"/>
          <a:ea typeface="Montserrat" charset="0"/>
          <a:cs typeface="Montserra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-4358"/>
            <a:ext cx="12191999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2"/>
          <p:cNvSpPr/>
          <p:nvPr userDrawn="1"/>
        </p:nvSpPr>
        <p:spPr>
          <a:xfrm>
            <a:off x="1" y="-2"/>
            <a:ext cx="9618040" cy="6858001"/>
          </a:xfrm>
          <a:custGeom>
            <a:avLst/>
            <a:gdLst>
              <a:gd name="connsiteX0" fmla="*/ 0 w 3125165"/>
              <a:gd name="connsiteY0" fmla="*/ 0 h 2212976"/>
              <a:gd name="connsiteX1" fmla="*/ 3125165 w 3125165"/>
              <a:gd name="connsiteY1" fmla="*/ 0 h 2212976"/>
              <a:gd name="connsiteX2" fmla="*/ 3125165 w 3125165"/>
              <a:gd name="connsiteY2" fmla="*/ 2212976 h 2212976"/>
              <a:gd name="connsiteX3" fmla="*/ 0 w 3125165"/>
              <a:gd name="connsiteY3" fmla="*/ 2212976 h 2212976"/>
              <a:gd name="connsiteX4" fmla="*/ 0 w 3125165"/>
              <a:gd name="connsiteY4" fmla="*/ 0 h 2212976"/>
              <a:gd name="connsiteX0" fmla="*/ 0 w 3614115"/>
              <a:gd name="connsiteY0" fmla="*/ 0 h 2212976"/>
              <a:gd name="connsiteX1" fmla="*/ 3614115 w 3614115"/>
              <a:gd name="connsiteY1" fmla="*/ 0 h 2212976"/>
              <a:gd name="connsiteX2" fmla="*/ 3125165 w 3614115"/>
              <a:gd name="connsiteY2" fmla="*/ 2212976 h 2212976"/>
              <a:gd name="connsiteX3" fmla="*/ 0 w 3614115"/>
              <a:gd name="connsiteY3" fmla="*/ 2212976 h 2212976"/>
              <a:gd name="connsiteX4" fmla="*/ 0 w 3614115"/>
              <a:gd name="connsiteY4" fmla="*/ 0 h 2212976"/>
              <a:gd name="connsiteX0" fmla="*/ 0 w 5801690"/>
              <a:gd name="connsiteY0" fmla="*/ 0 h 2212976"/>
              <a:gd name="connsiteX1" fmla="*/ 5801690 w 5801690"/>
              <a:gd name="connsiteY1" fmla="*/ 0 h 2212976"/>
              <a:gd name="connsiteX2" fmla="*/ 3125165 w 5801690"/>
              <a:gd name="connsiteY2" fmla="*/ 2212976 h 2212976"/>
              <a:gd name="connsiteX3" fmla="*/ 0 w 5801690"/>
              <a:gd name="connsiteY3" fmla="*/ 2212976 h 2212976"/>
              <a:gd name="connsiteX4" fmla="*/ 0 w 5801690"/>
              <a:gd name="connsiteY4" fmla="*/ 0 h 2212976"/>
              <a:gd name="connsiteX0" fmla="*/ 0 w 6951040"/>
              <a:gd name="connsiteY0" fmla="*/ 0 h 2212976"/>
              <a:gd name="connsiteX1" fmla="*/ 6951040 w 6951040"/>
              <a:gd name="connsiteY1" fmla="*/ 0 h 2212976"/>
              <a:gd name="connsiteX2" fmla="*/ 3125165 w 6951040"/>
              <a:gd name="connsiteY2" fmla="*/ 2212976 h 2212976"/>
              <a:gd name="connsiteX3" fmla="*/ 0 w 6951040"/>
              <a:gd name="connsiteY3" fmla="*/ 2212976 h 2212976"/>
              <a:gd name="connsiteX4" fmla="*/ 0 w 6951040"/>
              <a:gd name="connsiteY4" fmla="*/ 0 h 2212976"/>
              <a:gd name="connsiteX0" fmla="*/ 0 w 6951040"/>
              <a:gd name="connsiteY0" fmla="*/ 0 h 2955926"/>
              <a:gd name="connsiteX1" fmla="*/ 6951040 w 6951040"/>
              <a:gd name="connsiteY1" fmla="*/ 0 h 2955926"/>
              <a:gd name="connsiteX2" fmla="*/ 2369515 w 6951040"/>
              <a:gd name="connsiteY2" fmla="*/ 2955926 h 2955926"/>
              <a:gd name="connsiteX3" fmla="*/ 0 w 6951040"/>
              <a:gd name="connsiteY3" fmla="*/ 2212976 h 2955926"/>
              <a:gd name="connsiteX4" fmla="*/ 0 w 6951040"/>
              <a:gd name="connsiteY4" fmla="*/ 0 h 2955926"/>
              <a:gd name="connsiteX0" fmla="*/ 0 w 8557590"/>
              <a:gd name="connsiteY0" fmla="*/ 0 h 2955926"/>
              <a:gd name="connsiteX1" fmla="*/ 8557590 w 8557590"/>
              <a:gd name="connsiteY1" fmla="*/ 0 h 2955926"/>
              <a:gd name="connsiteX2" fmla="*/ 2369515 w 8557590"/>
              <a:gd name="connsiteY2" fmla="*/ 2955926 h 2955926"/>
              <a:gd name="connsiteX3" fmla="*/ 0 w 8557590"/>
              <a:gd name="connsiteY3" fmla="*/ 2212976 h 2955926"/>
              <a:gd name="connsiteX4" fmla="*/ 0 w 8557590"/>
              <a:gd name="connsiteY4" fmla="*/ 0 h 2955926"/>
              <a:gd name="connsiteX0" fmla="*/ 0 w 9618040"/>
              <a:gd name="connsiteY0" fmla="*/ 0 h 2955926"/>
              <a:gd name="connsiteX1" fmla="*/ 9618040 w 9618040"/>
              <a:gd name="connsiteY1" fmla="*/ 0 h 2955926"/>
              <a:gd name="connsiteX2" fmla="*/ 2369515 w 9618040"/>
              <a:gd name="connsiteY2" fmla="*/ 2955926 h 2955926"/>
              <a:gd name="connsiteX3" fmla="*/ 0 w 9618040"/>
              <a:gd name="connsiteY3" fmla="*/ 2212976 h 2955926"/>
              <a:gd name="connsiteX4" fmla="*/ 0 w 9618040"/>
              <a:gd name="connsiteY4" fmla="*/ 0 h 295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18040" h="2955926">
                <a:moveTo>
                  <a:pt x="0" y="0"/>
                </a:moveTo>
                <a:lnTo>
                  <a:pt x="9618040" y="0"/>
                </a:lnTo>
                <a:lnTo>
                  <a:pt x="2369515" y="2955926"/>
                </a:lnTo>
                <a:lnTo>
                  <a:pt x="0" y="2212976"/>
                </a:lnTo>
                <a:lnTo>
                  <a:pt x="0" y="0"/>
                </a:lnTo>
                <a:close/>
              </a:path>
            </a:pathLst>
          </a:custGeom>
          <a:solidFill>
            <a:srgbClr val="BD1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 userDrawn="1"/>
        </p:nvSpPr>
        <p:spPr>
          <a:xfrm>
            <a:off x="1" y="-1"/>
            <a:ext cx="6951040" cy="6862355"/>
          </a:xfrm>
          <a:custGeom>
            <a:avLst/>
            <a:gdLst>
              <a:gd name="connsiteX0" fmla="*/ 0 w 3125165"/>
              <a:gd name="connsiteY0" fmla="*/ 0 h 2212976"/>
              <a:gd name="connsiteX1" fmla="*/ 3125165 w 3125165"/>
              <a:gd name="connsiteY1" fmla="*/ 0 h 2212976"/>
              <a:gd name="connsiteX2" fmla="*/ 3125165 w 3125165"/>
              <a:gd name="connsiteY2" fmla="*/ 2212976 h 2212976"/>
              <a:gd name="connsiteX3" fmla="*/ 0 w 3125165"/>
              <a:gd name="connsiteY3" fmla="*/ 2212976 h 2212976"/>
              <a:gd name="connsiteX4" fmla="*/ 0 w 3125165"/>
              <a:gd name="connsiteY4" fmla="*/ 0 h 2212976"/>
              <a:gd name="connsiteX0" fmla="*/ 0 w 3614115"/>
              <a:gd name="connsiteY0" fmla="*/ 0 h 2212976"/>
              <a:gd name="connsiteX1" fmla="*/ 3614115 w 3614115"/>
              <a:gd name="connsiteY1" fmla="*/ 0 h 2212976"/>
              <a:gd name="connsiteX2" fmla="*/ 3125165 w 3614115"/>
              <a:gd name="connsiteY2" fmla="*/ 2212976 h 2212976"/>
              <a:gd name="connsiteX3" fmla="*/ 0 w 3614115"/>
              <a:gd name="connsiteY3" fmla="*/ 2212976 h 2212976"/>
              <a:gd name="connsiteX4" fmla="*/ 0 w 3614115"/>
              <a:gd name="connsiteY4" fmla="*/ 0 h 2212976"/>
              <a:gd name="connsiteX0" fmla="*/ 0 w 5801690"/>
              <a:gd name="connsiteY0" fmla="*/ 0 h 2212976"/>
              <a:gd name="connsiteX1" fmla="*/ 5801690 w 5801690"/>
              <a:gd name="connsiteY1" fmla="*/ 0 h 2212976"/>
              <a:gd name="connsiteX2" fmla="*/ 3125165 w 5801690"/>
              <a:gd name="connsiteY2" fmla="*/ 2212976 h 2212976"/>
              <a:gd name="connsiteX3" fmla="*/ 0 w 5801690"/>
              <a:gd name="connsiteY3" fmla="*/ 2212976 h 2212976"/>
              <a:gd name="connsiteX4" fmla="*/ 0 w 5801690"/>
              <a:gd name="connsiteY4" fmla="*/ 0 h 2212976"/>
              <a:gd name="connsiteX0" fmla="*/ 0 w 6951040"/>
              <a:gd name="connsiteY0" fmla="*/ 0 h 2212976"/>
              <a:gd name="connsiteX1" fmla="*/ 6951040 w 6951040"/>
              <a:gd name="connsiteY1" fmla="*/ 0 h 2212976"/>
              <a:gd name="connsiteX2" fmla="*/ 3125165 w 6951040"/>
              <a:gd name="connsiteY2" fmla="*/ 2212976 h 2212976"/>
              <a:gd name="connsiteX3" fmla="*/ 0 w 6951040"/>
              <a:gd name="connsiteY3" fmla="*/ 2212976 h 2212976"/>
              <a:gd name="connsiteX4" fmla="*/ 0 w 6951040"/>
              <a:gd name="connsiteY4" fmla="*/ 0 h 2212976"/>
              <a:gd name="connsiteX0" fmla="*/ 0 w 6951040"/>
              <a:gd name="connsiteY0" fmla="*/ 0 h 2955926"/>
              <a:gd name="connsiteX1" fmla="*/ 6951040 w 6951040"/>
              <a:gd name="connsiteY1" fmla="*/ 0 h 2955926"/>
              <a:gd name="connsiteX2" fmla="*/ 2369515 w 6951040"/>
              <a:gd name="connsiteY2" fmla="*/ 2955926 h 2955926"/>
              <a:gd name="connsiteX3" fmla="*/ 0 w 6951040"/>
              <a:gd name="connsiteY3" fmla="*/ 2212976 h 2955926"/>
              <a:gd name="connsiteX4" fmla="*/ 0 w 6951040"/>
              <a:gd name="connsiteY4" fmla="*/ 0 h 2955926"/>
              <a:gd name="connsiteX0" fmla="*/ 0 w 6951040"/>
              <a:gd name="connsiteY0" fmla="*/ 0 h 2957803"/>
              <a:gd name="connsiteX1" fmla="*/ 6951040 w 6951040"/>
              <a:gd name="connsiteY1" fmla="*/ 0 h 2957803"/>
              <a:gd name="connsiteX2" fmla="*/ 2369515 w 6951040"/>
              <a:gd name="connsiteY2" fmla="*/ 2955926 h 2957803"/>
              <a:gd name="connsiteX3" fmla="*/ 0 w 6951040"/>
              <a:gd name="connsiteY3" fmla="*/ 2957803 h 2957803"/>
              <a:gd name="connsiteX4" fmla="*/ 0 w 6951040"/>
              <a:gd name="connsiteY4" fmla="*/ 0 h 2957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51040" h="2957803">
                <a:moveTo>
                  <a:pt x="0" y="0"/>
                </a:moveTo>
                <a:lnTo>
                  <a:pt x="6951040" y="0"/>
                </a:lnTo>
                <a:lnTo>
                  <a:pt x="2369515" y="2955926"/>
                </a:lnTo>
                <a:lnTo>
                  <a:pt x="0" y="2957803"/>
                </a:lnTo>
                <a:lnTo>
                  <a:pt x="0" y="0"/>
                </a:lnTo>
                <a:close/>
              </a:path>
            </a:pathLst>
          </a:custGeom>
          <a:solidFill>
            <a:srgbClr val="E72A78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38" y="5995686"/>
            <a:ext cx="1289535" cy="707095"/>
          </a:xfrm>
          <a:prstGeom prst="rect">
            <a:avLst/>
          </a:prstGeom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6741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 charset="0"/>
          <a:ea typeface="Montserrat" charset="0"/>
          <a:cs typeface="Montserra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4356"/>
            <a:ext cx="12191999" cy="8135660"/>
          </a:xfrm>
          <a:prstGeom prst="rect">
            <a:avLst/>
          </a:prstGeom>
        </p:spPr>
      </p:pic>
      <p:sp>
        <p:nvSpPr>
          <p:cNvPr id="4" name="Rectangle 2"/>
          <p:cNvSpPr/>
          <p:nvPr userDrawn="1"/>
        </p:nvSpPr>
        <p:spPr>
          <a:xfrm>
            <a:off x="1" y="-2"/>
            <a:ext cx="9618040" cy="6858001"/>
          </a:xfrm>
          <a:custGeom>
            <a:avLst/>
            <a:gdLst>
              <a:gd name="connsiteX0" fmla="*/ 0 w 3125165"/>
              <a:gd name="connsiteY0" fmla="*/ 0 h 2212976"/>
              <a:gd name="connsiteX1" fmla="*/ 3125165 w 3125165"/>
              <a:gd name="connsiteY1" fmla="*/ 0 h 2212976"/>
              <a:gd name="connsiteX2" fmla="*/ 3125165 w 3125165"/>
              <a:gd name="connsiteY2" fmla="*/ 2212976 h 2212976"/>
              <a:gd name="connsiteX3" fmla="*/ 0 w 3125165"/>
              <a:gd name="connsiteY3" fmla="*/ 2212976 h 2212976"/>
              <a:gd name="connsiteX4" fmla="*/ 0 w 3125165"/>
              <a:gd name="connsiteY4" fmla="*/ 0 h 2212976"/>
              <a:gd name="connsiteX0" fmla="*/ 0 w 3614115"/>
              <a:gd name="connsiteY0" fmla="*/ 0 h 2212976"/>
              <a:gd name="connsiteX1" fmla="*/ 3614115 w 3614115"/>
              <a:gd name="connsiteY1" fmla="*/ 0 h 2212976"/>
              <a:gd name="connsiteX2" fmla="*/ 3125165 w 3614115"/>
              <a:gd name="connsiteY2" fmla="*/ 2212976 h 2212976"/>
              <a:gd name="connsiteX3" fmla="*/ 0 w 3614115"/>
              <a:gd name="connsiteY3" fmla="*/ 2212976 h 2212976"/>
              <a:gd name="connsiteX4" fmla="*/ 0 w 3614115"/>
              <a:gd name="connsiteY4" fmla="*/ 0 h 2212976"/>
              <a:gd name="connsiteX0" fmla="*/ 0 w 5801690"/>
              <a:gd name="connsiteY0" fmla="*/ 0 h 2212976"/>
              <a:gd name="connsiteX1" fmla="*/ 5801690 w 5801690"/>
              <a:gd name="connsiteY1" fmla="*/ 0 h 2212976"/>
              <a:gd name="connsiteX2" fmla="*/ 3125165 w 5801690"/>
              <a:gd name="connsiteY2" fmla="*/ 2212976 h 2212976"/>
              <a:gd name="connsiteX3" fmla="*/ 0 w 5801690"/>
              <a:gd name="connsiteY3" fmla="*/ 2212976 h 2212976"/>
              <a:gd name="connsiteX4" fmla="*/ 0 w 5801690"/>
              <a:gd name="connsiteY4" fmla="*/ 0 h 2212976"/>
              <a:gd name="connsiteX0" fmla="*/ 0 w 6951040"/>
              <a:gd name="connsiteY0" fmla="*/ 0 h 2212976"/>
              <a:gd name="connsiteX1" fmla="*/ 6951040 w 6951040"/>
              <a:gd name="connsiteY1" fmla="*/ 0 h 2212976"/>
              <a:gd name="connsiteX2" fmla="*/ 3125165 w 6951040"/>
              <a:gd name="connsiteY2" fmla="*/ 2212976 h 2212976"/>
              <a:gd name="connsiteX3" fmla="*/ 0 w 6951040"/>
              <a:gd name="connsiteY3" fmla="*/ 2212976 h 2212976"/>
              <a:gd name="connsiteX4" fmla="*/ 0 w 6951040"/>
              <a:gd name="connsiteY4" fmla="*/ 0 h 2212976"/>
              <a:gd name="connsiteX0" fmla="*/ 0 w 6951040"/>
              <a:gd name="connsiteY0" fmla="*/ 0 h 2955926"/>
              <a:gd name="connsiteX1" fmla="*/ 6951040 w 6951040"/>
              <a:gd name="connsiteY1" fmla="*/ 0 h 2955926"/>
              <a:gd name="connsiteX2" fmla="*/ 2369515 w 6951040"/>
              <a:gd name="connsiteY2" fmla="*/ 2955926 h 2955926"/>
              <a:gd name="connsiteX3" fmla="*/ 0 w 6951040"/>
              <a:gd name="connsiteY3" fmla="*/ 2212976 h 2955926"/>
              <a:gd name="connsiteX4" fmla="*/ 0 w 6951040"/>
              <a:gd name="connsiteY4" fmla="*/ 0 h 2955926"/>
              <a:gd name="connsiteX0" fmla="*/ 0 w 8557590"/>
              <a:gd name="connsiteY0" fmla="*/ 0 h 2955926"/>
              <a:gd name="connsiteX1" fmla="*/ 8557590 w 8557590"/>
              <a:gd name="connsiteY1" fmla="*/ 0 h 2955926"/>
              <a:gd name="connsiteX2" fmla="*/ 2369515 w 8557590"/>
              <a:gd name="connsiteY2" fmla="*/ 2955926 h 2955926"/>
              <a:gd name="connsiteX3" fmla="*/ 0 w 8557590"/>
              <a:gd name="connsiteY3" fmla="*/ 2212976 h 2955926"/>
              <a:gd name="connsiteX4" fmla="*/ 0 w 8557590"/>
              <a:gd name="connsiteY4" fmla="*/ 0 h 2955926"/>
              <a:gd name="connsiteX0" fmla="*/ 0 w 9618040"/>
              <a:gd name="connsiteY0" fmla="*/ 0 h 2955926"/>
              <a:gd name="connsiteX1" fmla="*/ 9618040 w 9618040"/>
              <a:gd name="connsiteY1" fmla="*/ 0 h 2955926"/>
              <a:gd name="connsiteX2" fmla="*/ 2369515 w 9618040"/>
              <a:gd name="connsiteY2" fmla="*/ 2955926 h 2955926"/>
              <a:gd name="connsiteX3" fmla="*/ 0 w 9618040"/>
              <a:gd name="connsiteY3" fmla="*/ 2212976 h 2955926"/>
              <a:gd name="connsiteX4" fmla="*/ 0 w 9618040"/>
              <a:gd name="connsiteY4" fmla="*/ 0 h 295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18040" h="2955926">
                <a:moveTo>
                  <a:pt x="0" y="0"/>
                </a:moveTo>
                <a:lnTo>
                  <a:pt x="9618040" y="0"/>
                </a:lnTo>
                <a:lnTo>
                  <a:pt x="2369515" y="2955926"/>
                </a:lnTo>
                <a:lnTo>
                  <a:pt x="0" y="2212976"/>
                </a:lnTo>
                <a:lnTo>
                  <a:pt x="0" y="0"/>
                </a:lnTo>
                <a:close/>
              </a:path>
            </a:pathLst>
          </a:custGeom>
          <a:solidFill>
            <a:srgbClr val="BD1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 userDrawn="1"/>
        </p:nvSpPr>
        <p:spPr>
          <a:xfrm>
            <a:off x="1" y="-1"/>
            <a:ext cx="6951040" cy="6862355"/>
          </a:xfrm>
          <a:custGeom>
            <a:avLst/>
            <a:gdLst>
              <a:gd name="connsiteX0" fmla="*/ 0 w 3125165"/>
              <a:gd name="connsiteY0" fmla="*/ 0 h 2212976"/>
              <a:gd name="connsiteX1" fmla="*/ 3125165 w 3125165"/>
              <a:gd name="connsiteY1" fmla="*/ 0 h 2212976"/>
              <a:gd name="connsiteX2" fmla="*/ 3125165 w 3125165"/>
              <a:gd name="connsiteY2" fmla="*/ 2212976 h 2212976"/>
              <a:gd name="connsiteX3" fmla="*/ 0 w 3125165"/>
              <a:gd name="connsiteY3" fmla="*/ 2212976 h 2212976"/>
              <a:gd name="connsiteX4" fmla="*/ 0 w 3125165"/>
              <a:gd name="connsiteY4" fmla="*/ 0 h 2212976"/>
              <a:gd name="connsiteX0" fmla="*/ 0 w 3614115"/>
              <a:gd name="connsiteY0" fmla="*/ 0 h 2212976"/>
              <a:gd name="connsiteX1" fmla="*/ 3614115 w 3614115"/>
              <a:gd name="connsiteY1" fmla="*/ 0 h 2212976"/>
              <a:gd name="connsiteX2" fmla="*/ 3125165 w 3614115"/>
              <a:gd name="connsiteY2" fmla="*/ 2212976 h 2212976"/>
              <a:gd name="connsiteX3" fmla="*/ 0 w 3614115"/>
              <a:gd name="connsiteY3" fmla="*/ 2212976 h 2212976"/>
              <a:gd name="connsiteX4" fmla="*/ 0 w 3614115"/>
              <a:gd name="connsiteY4" fmla="*/ 0 h 2212976"/>
              <a:gd name="connsiteX0" fmla="*/ 0 w 5801690"/>
              <a:gd name="connsiteY0" fmla="*/ 0 h 2212976"/>
              <a:gd name="connsiteX1" fmla="*/ 5801690 w 5801690"/>
              <a:gd name="connsiteY1" fmla="*/ 0 h 2212976"/>
              <a:gd name="connsiteX2" fmla="*/ 3125165 w 5801690"/>
              <a:gd name="connsiteY2" fmla="*/ 2212976 h 2212976"/>
              <a:gd name="connsiteX3" fmla="*/ 0 w 5801690"/>
              <a:gd name="connsiteY3" fmla="*/ 2212976 h 2212976"/>
              <a:gd name="connsiteX4" fmla="*/ 0 w 5801690"/>
              <a:gd name="connsiteY4" fmla="*/ 0 h 2212976"/>
              <a:gd name="connsiteX0" fmla="*/ 0 w 6951040"/>
              <a:gd name="connsiteY0" fmla="*/ 0 h 2212976"/>
              <a:gd name="connsiteX1" fmla="*/ 6951040 w 6951040"/>
              <a:gd name="connsiteY1" fmla="*/ 0 h 2212976"/>
              <a:gd name="connsiteX2" fmla="*/ 3125165 w 6951040"/>
              <a:gd name="connsiteY2" fmla="*/ 2212976 h 2212976"/>
              <a:gd name="connsiteX3" fmla="*/ 0 w 6951040"/>
              <a:gd name="connsiteY3" fmla="*/ 2212976 h 2212976"/>
              <a:gd name="connsiteX4" fmla="*/ 0 w 6951040"/>
              <a:gd name="connsiteY4" fmla="*/ 0 h 2212976"/>
              <a:gd name="connsiteX0" fmla="*/ 0 w 6951040"/>
              <a:gd name="connsiteY0" fmla="*/ 0 h 2955926"/>
              <a:gd name="connsiteX1" fmla="*/ 6951040 w 6951040"/>
              <a:gd name="connsiteY1" fmla="*/ 0 h 2955926"/>
              <a:gd name="connsiteX2" fmla="*/ 2369515 w 6951040"/>
              <a:gd name="connsiteY2" fmla="*/ 2955926 h 2955926"/>
              <a:gd name="connsiteX3" fmla="*/ 0 w 6951040"/>
              <a:gd name="connsiteY3" fmla="*/ 2212976 h 2955926"/>
              <a:gd name="connsiteX4" fmla="*/ 0 w 6951040"/>
              <a:gd name="connsiteY4" fmla="*/ 0 h 2955926"/>
              <a:gd name="connsiteX0" fmla="*/ 0 w 6951040"/>
              <a:gd name="connsiteY0" fmla="*/ 0 h 2957803"/>
              <a:gd name="connsiteX1" fmla="*/ 6951040 w 6951040"/>
              <a:gd name="connsiteY1" fmla="*/ 0 h 2957803"/>
              <a:gd name="connsiteX2" fmla="*/ 2369515 w 6951040"/>
              <a:gd name="connsiteY2" fmla="*/ 2955926 h 2957803"/>
              <a:gd name="connsiteX3" fmla="*/ 0 w 6951040"/>
              <a:gd name="connsiteY3" fmla="*/ 2957803 h 2957803"/>
              <a:gd name="connsiteX4" fmla="*/ 0 w 6951040"/>
              <a:gd name="connsiteY4" fmla="*/ 0 h 2957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51040" h="2957803">
                <a:moveTo>
                  <a:pt x="0" y="0"/>
                </a:moveTo>
                <a:lnTo>
                  <a:pt x="6951040" y="0"/>
                </a:lnTo>
                <a:lnTo>
                  <a:pt x="2369515" y="2955926"/>
                </a:lnTo>
                <a:lnTo>
                  <a:pt x="0" y="2957803"/>
                </a:lnTo>
                <a:lnTo>
                  <a:pt x="0" y="0"/>
                </a:lnTo>
                <a:close/>
              </a:path>
            </a:pathLst>
          </a:custGeom>
          <a:solidFill>
            <a:srgbClr val="E72A78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38" y="5995686"/>
            <a:ext cx="1289535" cy="707095"/>
          </a:xfrm>
          <a:prstGeom prst="rect">
            <a:avLst/>
          </a:prstGeom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3162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 charset="0"/>
          <a:ea typeface="Montserrat" charset="0"/>
          <a:cs typeface="Montserra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743" y="-4357"/>
            <a:ext cx="12199743" cy="6862356"/>
          </a:xfrm>
          <a:prstGeom prst="rect">
            <a:avLst/>
          </a:prstGeom>
        </p:spPr>
      </p:pic>
      <p:sp>
        <p:nvSpPr>
          <p:cNvPr id="4" name="Rectangle 2"/>
          <p:cNvSpPr/>
          <p:nvPr userDrawn="1"/>
        </p:nvSpPr>
        <p:spPr>
          <a:xfrm>
            <a:off x="1" y="-2"/>
            <a:ext cx="9618040" cy="6858001"/>
          </a:xfrm>
          <a:custGeom>
            <a:avLst/>
            <a:gdLst>
              <a:gd name="connsiteX0" fmla="*/ 0 w 3125165"/>
              <a:gd name="connsiteY0" fmla="*/ 0 h 2212976"/>
              <a:gd name="connsiteX1" fmla="*/ 3125165 w 3125165"/>
              <a:gd name="connsiteY1" fmla="*/ 0 h 2212976"/>
              <a:gd name="connsiteX2" fmla="*/ 3125165 w 3125165"/>
              <a:gd name="connsiteY2" fmla="*/ 2212976 h 2212976"/>
              <a:gd name="connsiteX3" fmla="*/ 0 w 3125165"/>
              <a:gd name="connsiteY3" fmla="*/ 2212976 h 2212976"/>
              <a:gd name="connsiteX4" fmla="*/ 0 w 3125165"/>
              <a:gd name="connsiteY4" fmla="*/ 0 h 2212976"/>
              <a:gd name="connsiteX0" fmla="*/ 0 w 3614115"/>
              <a:gd name="connsiteY0" fmla="*/ 0 h 2212976"/>
              <a:gd name="connsiteX1" fmla="*/ 3614115 w 3614115"/>
              <a:gd name="connsiteY1" fmla="*/ 0 h 2212976"/>
              <a:gd name="connsiteX2" fmla="*/ 3125165 w 3614115"/>
              <a:gd name="connsiteY2" fmla="*/ 2212976 h 2212976"/>
              <a:gd name="connsiteX3" fmla="*/ 0 w 3614115"/>
              <a:gd name="connsiteY3" fmla="*/ 2212976 h 2212976"/>
              <a:gd name="connsiteX4" fmla="*/ 0 w 3614115"/>
              <a:gd name="connsiteY4" fmla="*/ 0 h 2212976"/>
              <a:gd name="connsiteX0" fmla="*/ 0 w 5801690"/>
              <a:gd name="connsiteY0" fmla="*/ 0 h 2212976"/>
              <a:gd name="connsiteX1" fmla="*/ 5801690 w 5801690"/>
              <a:gd name="connsiteY1" fmla="*/ 0 h 2212976"/>
              <a:gd name="connsiteX2" fmla="*/ 3125165 w 5801690"/>
              <a:gd name="connsiteY2" fmla="*/ 2212976 h 2212976"/>
              <a:gd name="connsiteX3" fmla="*/ 0 w 5801690"/>
              <a:gd name="connsiteY3" fmla="*/ 2212976 h 2212976"/>
              <a:gd name="connsiteX4" fmla="*/ 0 w 5801690"/>
              <a:gd name="connsiteY4" fmla="*/ 0 h 2212976"/>
              <a:gd name="connsiteX0" fmla="*/ 0 w 6951040"/>
              <a:gd name="connsiteY0" fmla="*/ 0 h 2212976"/>
              <a:gd name="connsiteX1" fmla="*/ 6951040 w 6951040"/>
              <a:gd name="connsiteY1" fmla="*/ 0 h 2212976"/>
              <a:gd name="connsiteX2" fmla="*/ 3125165 w 6951040"/>
              <a:gd name="connsiteY2" fmla="*/ 2212976 h 2212976"/>
              <a:gd name="connsiteX3" fmla="*/ 0 w 6951040"/>
              <a:gd name="connsiteY3" fmla="*/ 2212976 h 2212976"/>
              <a:gd name="connsiteX4" fmla="*/ 0 w 6951040"/>
              <a:gd name="connsiteY4" fmla="*/ 0 h 2212976"/>
              <a:gd name="connsiteX0" fmla="*/ 0 w 6951040"/>
              <a:gd name="connsiteY0" fmla="*/ 0 h 2955926"/>
              <a:gd name="connsiteX1" fmla="*/ 6951040 w 6951040"/>
              <a:gd name="connsiteY1" fmla="*/ 0 h 2955926"/>
              <a:gd name="connsiteX2" fmla="*/ 2369515 w 6951040"/>
              <a:gd name="connsiteY2" fmla="*/ 2955926 h 2955926"/>
              <a:gd name="connsiteX3" fmla="*/ 0 w 6951040"/>
              <a:gd name="connsiteY3" fmla="*/ 2212976 h 2955926"/>
              <a:gd name="connsiteX4" fmla="*/ 0 w 6951040"/>
              <a:gd name="connsiteY4" fmla="*/ 0 h 2955926"/>
              <a:gd name="connsiteX0" fmla="*/ 0 w 8557590"/>
              <a:gd name="connsiteY0" fmla="*/ 0 h 2955926"/>
              <a:gd name="connsiteX1" fmla="*/ 8557590 w 8557590"/>
              <a:gd name="connsiteY1" fmla="*/ 0 h 2955926"/>
              <a:gd name="connsiteX2" fmla="*/ 2369515 w 8557590"/>
              <a:gd name="connsiteY2" fmla="*/ 2955926 h 2955926"/>
              <a:gd name="connsiteX3" fmla="*/ 0 w 8557590"/>
              <a:gd name="connsiteY3" fmla="*/ 2212976 h 2955926"/>
              <a:gd name="connsiteX4" fmla="*/ 0 w 8557590"/>
              <a:gd name="connsiteY4" fmla="*/ 0 h 2955926"/>
              <a:gd name="connsiteX0" fmla="*/ 0 w 9618040"/>
              <a:gd name="connsiteY0" fmla="*/ 0 h 2955926"/>
              <a:gd name="connsiteX1" fmla="*/ 9618040 w 9618040"/>
              <a:gd name="connsiteY1" fmla="*/ 0 h 2955926"/>
              <a:gd name="connsiteX2" fmla="*/ 2369515 w 9618040"/>
              <a:gd name="connsiteY2" fmla="*/ 2955926 h 2955926"/>
              <a:gd name="connsiteX3" fmla="*/ 0 w 9618040"/>
              <a:gd name="connsiteY3" fmla="*/ 2212976 h 2955926"/>
              <a:gd name="connsiteX4" fmla="*/ 0 w 9618040"/>
              <a:gd name="connsiteY4" fmla="*/ 0 h 295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18040" h="2955926">
                <a:moveTo>
                  <a:pt x="0" y="0"/>
                </a:moveTo>
                <a:lnTo>
                  <a:pt x="9618040" y="0"/>
                </a:lnTo>
                <a:lnTo>
                  <a:pt x="2369515" y="2955926"/>
                </a:lnTo>
                <a:lnTo>
                  <a:pt x="0" y="2212976"/>
                </a:lnTo>
                <a:lnTo>
                  <a:pt x="0" y="0"/>
                </a:lnTo>
                <a:close/>
              </a:path>
            </a:pathLst>
          </a:custGeom>
          <a:solidFill>
            <a:srgbClr val="BD1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 userDrawn="1"/>
        </p:nvSpPr>
        <p:spPr>
          <a:xfrm>
            <a:off x="1" y="-1"/>
            <a:ext cx="6951040" cy="6862355"/>
          </a:xfrm>
          <a:custGeom>
            <a:avLst/>
            <a:gdLst>
              <a:gd name="connsiteX0" fmla="*/ 0 w 3125165"/>
              <a:gd name="connsiteY0" fmla="*/ 0 h 2212976"/>
              <a:gd name="connsiteX1" fmla="*/ 3125165 w 3125165"/>
              <a:gd name="connsiteY1" fmla="*/ 0 h 2212976"/>
              <a:gd name="connsiteX2" fmla="*/ 3125165 w 3125165"/>
              <a:gd name="connsiteY2" fmla="*/ 2212976 h 2212976"/>
              <a:gd name="connsiteX3" fmla="*/ 0 w 3125165"/>
              <a:gd name="connsiteY3" fmla="*/ 2212976 h 2212976"/>
              <a:gd name="connsiteX4" fmla="*/ 0 w 3125165"/>
              <a:gd name="connsiteY4" fmla="*/ 0 h 2212976"/>
              <a:gd name="connsiteX0" fmla="*/ 0 w 3614115"/>
              <a:gd name="connsiteY0" fmla="*/ 0 h 2212976"/>
              <a:gd name="connsiteX1" fmla="*/ 3614115 w 3614115"/>
              <a:gd name="connsiteY1" fmla="*/ 0 h 2212976"/>
              <a:gd name="connsiteX2" fmla="*/ 3125165 w 3614115"/>
              <a:gd name="connsiteY2" fmla="*/ 2212976 h 2212976"/>
              <a:gd name="connsiteX3" fmla="*/ 0 w 3614115"/>
              <a:gd name="connsiteY3" fmla="*/ 2212976 h 2212976"/>
              <a:gd name="connsiteX4" fmla="*/ 0 w 3614115"/>
              <a:gd name="connsiteY4" fmla="*/ 0 h 2212976"/>
              <a:gd name="connsiteX0" fmla="*/ 0 w 5801690"/>
              <a:gd name="connsiteY0" fmla="*/ 0 h 2212976"/>
              <a:gd name="connsiteX1" fmla="*/ 5801690 w 5801690"/>
              <a:gd name="connsiteY1" fmla="*/ 0 h 2212976"/>
              <a:gd name="connsiteX2" fmla="*/ 3125165 w 5801690"/>
              <a:gd name="connsiteY2" fmla="*/ 2212976 h 2212976"/>
              <a:gd name="connsiteX3" fmla="*/ 0 w 5801690"/>
              <a:gd name="connsiteY3" fmla="*/ 2212976 h 2212976"/>
              <a:gd name="connsiteX4" fmla="*/ 0 w 5801690"/>
              <a:gd name="connsiteY4" fmla="*/ 0 h 2212976"/>
              <a:gd name="connsiteX0" fmla="*/ 0 w 6951040"/>
              <a:gd name="connsiteY0" fmla="*/ 0 h 2212976"/>
              <a:gd name="connsiteX1" fmla="*/ 6951040 w 6951040"/>
              <a:gd name="connsiteY1" fmla="*/ 0 h 2212976"/>
              <a:gd name="connsiteX2" fmla="*/ 3125165 w 6951040"/>
              <a:gd name="connsiteY2" fmla="*/ 2212976 h 2212976"/>
              <a:gd name="connsiteX3" fmla="*/ 0 w 6951040"/>
              <a:gd name="connsiteY3" fmla="*/ 2212976 h 2212976"/>
              <a:gd name="connsiteX4" fmla="*/ 0 w 6951040"/>
              <a:gd name="connsiteY4" fmla="*/ 0 h 2212976"/>
              <a:gd name="connsiteX0" fmla="*/ 0 w 6951040"/>
              <a:gd name="connsiteY0" fmla="*/ 0 h 2955926"/>
              <a:gd name="connsiteX1" fmla="*/ 6951040 w 6951040"/>
              <a:gd name="connsiteY1" fmla="*/ 0 h 2955926"/>
              <a:gd name="connsiteX2" fmla="*/ 2369515 w 6951040"/>
              <a:gd name="connsiteY2" fmla="*/ 2955926 h 2955926"/>
              <a:gd name="connsiteX3" fmla="*/ 0 w 6951040"/>
              <a:gd name="connsiteY3" fmla="*/ 2212976 h 2955926"/>
              <a:gd name="connsiteX4" fmla="*/ 0 w 6951040"/>
              <a:gd name="connsiteY4" fmla="*/ 0 h 2955926"/>
              <a:gd name="connsiteX0" fmla="*/ 0 w 6951040"/>
              <a:gd name="connsiteY0" fmla="*/ 0 h 2957803"/>
              <a:gd name="connsiteX1" fmla="*/ 6951040 w 6951040"/>
              <a:gd name="connsiteY1" fmla="*/ 0 h 2957803"/>
              <a:gd name="connsiteX2" fmla="*/ 2369515 w 6951040"/>
              <a:gd name="connsiteY2" fmla="*/ 2955926 h 2957803"/>
              <a:gd name="connsiteX3" fmla="*/ 0 w 6951040"/>
              <a:gd name="connsiteY3" fmla="*/ 2957803 h 2957803"/>
              <a:gd name="connsiteX4" fmla="*/ 0 w 6951040"/>
              <a:gd name="connsiteY4" fmla="*/ 0 h 2957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51040" h="2957803">
                <a:moveTo>
                  <a:pt x="0" y="0"/>
                </a:moveTo>
                <a:lnTo>
                  <a:pt x="6951040" y="0"/>
                </a:lnTo>
                <a:lnTo>
                  <a:pt x="2369515" y="2955926"/>
                </a:lnTo>
                <a:lnTo>
                  <a:pt x="0" y="2957803"/>
                </a:lnTo>
                <a:lnTo>
                  <a:pt x="0" y="0"/>
                </a:lnTo>
                <a:close/>
              </a:path>
            </a:pathLst>
          </a:custGeom>
          <a:solidFill>
            <a:srgbClr val="E72A78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38" y="5995686"/>
            <a:ext cx="1289535" cy="707095"/>
          </a:xfrm>
          <a:prstGeom prst="rect">
            <a:avLst/>
          </a:prstGeom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1756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 charset="0"/>
          <a:ea typeface="Montserrat" charset="0"/>
          <a:cs typeface="Montserra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4357"/>
            <a:ext cx="12185906" cy="6858000"/>
          </a:xfrm>
          <a:prstGeom prst="rect">
            <a:avLst/>
          </a:prstGeom>
        </p:spPr>
      </p:pic>
      <p:sp>
        <p:nvSpPr>
          <p:cNvPr id="4" name="Rectangle 2"/>
          <p:cNvSpPr/>
          <p:nvPr userDrawn="1"/>
        </p:nvSpPr>
        <p:spPr>
          <a:xfrm>
            <a:off x="1" y="-2"/>
            <a:ext cx="9618040" cy="6858001"/>
          </a:xfrm>
          <a:custGeom>
            <a:avLst/>
            <a:gdLst>
              <a:gd name="connsiteX0" fmla="*/ 0 w 3125165"/>
              <a:gd name="connsiteY0" fmla="*/ 0 h 2212976"/>
              <a:gd name="connsiteX1" fmla="*/ 3125165 w 3125165"/>
              <a:gd name="connsiteY1" fmla="*/ 0 h 2212976"/>
              <a:gd name="connsiteX2" fmla="*/ 3125165 w 3125165"/>
              <a:gd name="connsiteY2" fmla="*/ 2212976 h 2212976"/>
              <a:gd name="connsiteX3" fmla="*/ 0 w 3125165"/>
              <a:gd name="connsiteY3" fmla="*/ 2212976 h 2212976"/>
              <a:gd name="connsiteX4" fmla="*/ 0 w 3125165"/>
              <a:gd name="connsiteY4" fmla="*/ 0 h 2212976"/>
              <a:gd name="connsiteX0" fmla="*/ 0 w 3614115"/>
              <a:gd name="connsiteY0" fmla="*/ 0 h 2212976"/>
              <a:gd name="connsiteX1" fmla="*/ 3614115 w 3614115"/>
              <a:gd name="connsiteY1" fmla="*/ 0 h 2212976"/>
              <a:gd name="connsiteX2" fmla="*/ 3125165 w 3614115"/>
              <a:gd name="connsiteY2" fmla="*/ 2212976 h 2212976"/>
              <a:gd name="connsiteX3" fmla="*/ 0 w 3614115"/>
              <a:gd name="connsiteY3" fmla="*/ 2212976 h 2212976"/>
              <a:gd name="connsiteX4" fmla="*/ 0 w 3614115"/>
              <a:gd name="connsiteY4" fmla="*/ 0 h 2212976"/>
              <a:gd name="connsiteX0" fmla="*/ 0 w 5801690"/>
              <a:gd name="connsiteY0" fmla="*/ 0 h 2212976"/>
              <a:gd name="connsiteX1" fmla="*/ 5801690 w 5801690"/>
              <a:gd name="connsiteY1" fmla="*/ 0 h 2212976"/>
              <a:gd name="connsiteX2" fmla="*/ 3125165 w 5801690"/>
              <a:gd name="connsiteY2" fmla="*/ 2212976 h 2212976"/>
              <a:gd name="connsiteX3" fmla="*/ 0 w 5801690"/>
              <a:gd name="connsiteY3" fmla="*/ 2212976 h 2212976"/>
              <a:gd name="connsiteX4" fmla="*/ 0 w 5801690"/>
              <a:gd name="connsiteY4" fmla="*/ 0 h 2212976"/>
              <a:gd name="connsiteX0" fmla="*/ 0 w 6951040"/>
              <a:gd name="connsiteY0" fmla="*/ 0 h 2212976"/>
              <a:gd name="connsiteX1" fmla="*/ 6951040 w 6951040"/>
              <a:gd name="connsiteY1" fmla="*/ 0 h 2212976"/>
              <a:gd name="connsiteX2" fmla="*/ 3125165 w 6951040"/>
              <a:gd name="connsiteY2" fmla="*/ 2212976 h 2212976"/>
              <a:gd name="connsiteX3" fmla="*/ 0 w 6951040"/>
              <a:gd name="connsiteY3" fmla="*/ 2212976 h 2212976"/>
              <a:gd name="connsiteX4" fmla="*/ 0 w 6951040"/>
              <a:gd name="connsiteY4" fmla="*/ 0 h 2212976"/>
              <a:gd name="connsiteX0" fmla="*/ 0 w 6951040"/>
              <a:gd name="connsiteY0" fmla="*/ 0 h 2955926"/>
              <a:gd name="connsiteX1" fmla="*/ 6951040 w 6951040"/>
              <a:gd name="connsiteY1" fmla="*/ 0 h 2955926"/>
              <a:gd name="connsiteX2" fmla="*/ 2369515 w 6951040"/>
              <a:gd name="connsiteY2" fmla="*/ 2955926 h 2955926"/>
              <a:gd name="connsiteX3" fmla="*/ 0 w 6951040"/>
              <a:gd name="connsiteY3" fmla="*/ 2212976 h 2955926"/>
              <a:gd name="connsiteX4" fmla="*/ 0 w 6951040"/>
              <a:gd name="connsiteY4" fmla="*/ 0 h 2955926"/>
              <a:gd name="connsiteX0" fmla="*/ 0 w 8557590"/>
              <a:gd name="connsiteY0" fmla="*/ 0 h 2955926"/>
              <a:gd name="connsiteX1" fmla="*/ 8557590 w 8557590"/>
              <a:gd name="connsiteY1" fmla="*/ 0 h 2955926"/>
              <a:gd name="connsiteX2" fmla="*/ 2369515 w 8557590"/>
              <a:gd name="connsiteY2" fmla="*/ 2955926 h 2955926"/>
              <a:gd name="connsiteX3" fmla="*/ 0 w 8557590"/>
              <a:gd name="connsiteY3" fmla="*/ 2212976 h 2955926"/>
              <a:gd name="connsiteX4" fmla="*/ 0 w 8557590"/>
              <a:gd name="connsiteY4" fmla="*/ 0 h 2955926"/>
              <a:gd name="connsiteX0" fmla="*/ 0 w 9618040"/>
              <a:gd name="connsiteY0" fmla="*/ 0 h 2955926"/>
              <a:gd name="connsiteX1" fmla="*/ 9618040 w 9618040"/>
              <a:gd name="connsiteY1" fmla="*/ 0 h 2955926"/>
              <a:gd name="connsiteX2" fmla="*/ 2369515 w 9618040"/>
              <a:gd name="connsiteY2" fmla="*/ 2955926 h 2955926"/>
              <a:gd name="connsiteX3" fmla="*/ 0 w 9618040"/>
              <a:gd name="connsiteY3" fmla="*/ 2212976 h 2955926"/>
              <a:gd name="connsiteX4" fmla="*/ 0 w 9618040"/>
              <a:gd name="connsiteY4" fmla="*/ 0 h 295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18040" h="2955926">
                <a:moveTo>
                  <a:pt x="0" y="0"/>
                </a:moveTo>
                <a:lnTo>
                  <a:pt x="9618040" y="0"/>
                </a:lnTo>
                <a:lnTo>
                  <a:pt x="2369515" y="2955926"/>
                </a:lnTo>
                <a:lnTo>
                  <a:pt x="0" y="2212976"/>
                </a:lnTo>
                <a:lnTo>
                  <a:pt x="0" y="0"/>
                </a:lnTo>
                <a:close/>
              </a:path>
            </a:pathLst>
          </a:custGeom>
          <a:solidFill>
            <a:srgbClr val="BD1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 userDrawn="1"/>
        </p:nvSpPr>
        <p:spPr>
          <a:xfrm>
            <a:off x="1" y="-1"/>
            <a:ext cx="6951040" cy="6862355"/>
          </a:xfrm>
          <a:custGeom>
            <a:avLst/>
            <a:gdLst>
              <a:gd name="connsiteX0" fmla="*/ 0 w 3125165"/>
              <a:gd name="connsiteY0" fmla="*/ 0 h 2212976"/>
              <a:gd name="connsiteX1" fmla="*/ 3125165 w 3125165"/>
              <a:gd name="connsiteY1" fmla="*/ 0 h 2212976"/>
              <a:gd name="connsiteX2" fmla="*/ 3125165 w 3125165"/>
              <a:gd name="connsiteY2" fmla="*/ 2212976 h 2212976"/>
              <a:gd name="connsiteX3" fmla="*/ 0 w 3125165"/>
              <a:gd name="connsiteY3" fmla="*/ 2212976 h 2212976"/>
              <a:gd name="connsiteX4" fmla="*/ 0 w 3125165"/>
              <a:gd name="connsiteY4" fmla="*/ 0 h 2212976"/>
              <a:gd name="connsiteX0" fmla="*/ 0 w 3614115"/>
              <a:gd name="connsiteY0" fmla="*/ 0 h 2212976"/>
              <a:gd name="connsiteX1" fmla="*/ 3614115 w 3614115"/>
              <a:gd name="connsiteY1" fmla="*/ 0 h 2212976"/>
              <a:gd name="connsiteX2" fmla="*/ 3125165 w 3614115"/>
              <a:gd name="connsiteY2" fmla="*/ 2212976 h 2212976"/>
              <a:gd name="connsiteX3" fmla="*/ 0 w 3614115"/>
              <a:gd name="connsiteY3" fmla="*/ 2212976 h 2212976"/>
              <a:gd name="connsiteX4" fmla="*/ 0 w 3614115"/>
              <a:gd name="connsiteY4" fmla="*/ 0 h 2212976"/>
              <a:gd name="connsiteX0" fmla="*/ 0 w 5801690"/>
              <a:gd name="connsiteY0" fmla="*/ 0 h 2212976"/>
              <a:gd name="connsiteX1" fmla="*/ 5801690 w 5801690"/>
              <a:gd name="connsiteY1" fmla="*/ 0 h 2212976"/>
              <a:gd name="connsiteX2" fmla="*/ 3125165 w 5801690"/>
              <a:gd name="connsiteY2" fmla="*/ 2212976 h 2212976"/>
              <a:gd name="connsiteX3" fmla="*/ 0 w 5801690"/>
              <a:gd name="connsiteY3" fmla="*/ 2212976 h 2212976"/>
              <a:gd name="connsiteX4" fmla="*/ 0 w 5801690"/>
              <a:gd name="connsiteY4" fmla="*/ 0 h 2212976"/>
              <a:gd name="connsiteX0" fmla="*/ 0 w 6951040"/>
              <a:gd name="connsiteY0" fmla="*/ 0 h 2212976"/>
              <a:gd name="connsiteX1" fmla="*/ 6951040 w 6951040"/>
              <a:gd name="connsiteY1" fmla="*/ 0 h 2212976"/>
              <a:gd name="connsiteX2" fmla="*/ 3125165 w 6951040"/>
              <a:gd name="connsiteY2" fmla="*/ 2212976 h 2212976"/>
              <a:gd name="connsiteX3" fmla="*/ 0 w 6951040"/>
              <a:gd name="connsiteY3" fmla="*/ 2212976 h 2212976"/>
              <a:gd name="connsiteX4" fmla="*/ 0 w 6951040"/>
              <a:gd name="connsiteY4" fmla="*/ 0 h 2212976"/>
              <a:gd name="connsiteX0" fmla="*/ 0 w 6951040"/>
              <a:gd name="connsiteY0" fmla="*/ 0 h 2955926"/>
              <a:gd name="connsiteX1" fmla="*/ 6951040 w 6951040"/>
              <a:gd name="connsiteY1" fmla="*/ 0 h 2955926"/>
              <a:gd name="connsiteX2" fmla="*/ 2369515 w 6951040"/>
              <a:gd name="connsiteY2" fmla="*/ 2955926 h 2955926"/>
              <a:gd name="connsiteX3" fmla="*/ 0 w 6951040"/>
              <a:gd name="connsiteY3" fmla="*/ 2212976 h 2955926"/>
              <a:gd name="connsiteX4" fmla="*/ 0 w 6951040"/>
              <a:gd name="connsiteY4" fmla="*/ 0 h 2955926"/>
              <a:gd name="connsiteX0" fmla="*/ 0 w 6951040"/>
              <a:gd name="connsiteY0" fmla="*/ 0 h 2957803"/>
              <a:gd name="connsiteX1" fmla="*/ 6951040 w 6951040"/>
              <a:gd name="connsiteY1" fmla="*/ 0 h 2957803"/>
              <a:gd name="connsiteX2" fmla="*/ 2369515 w 6951040"/>
              <a:gd name="connsiteY2" fmla="*/ 2955926 h 2957803"/>
              <a:gd name="connsiteX3" fmla="*/ 0 w 6951040"/>
              <a:gd name="connsiteY3" fmla="*/ 2957803 h 2957803"/>
              <a:gd name="connsiteX4" fmla="*/ 0 w 6951040"/>
              <a:gd name="connsiteY4" fmla="*/ 0 h 2957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51040" h="2957803">
                <a:moveTo>
                  <a:pt x="0" y="0"/>
                </a:moveTo>
                <a:lnTo>
                  <a:pt x="6951040" y="0"/>
                </a:lnTo>
                <a:lnTo>
                  <a:pt x="2369515" y="2955926"/>
                </a:lnTo>
                <a:lnTo>
                  <a:pt x="0" y="2957803"/>
                </a:lnTo>
                <a:lnTo>
                  <a:pt x="0" y="0"/>
                </a:lnTo>
                <a:close/>
              </a:path>
            </a:pathLst>
          </a:custGeom>
          <a:solidFill>
            <a:srgbClr val="E72A78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38" y="5995686"/>
            <a:ext cx="1289535" cy="707095"/>
          </a:xfrm>
          <a:prstGeom prst="rect">
            <a:avLst/>
          </a:prstGeom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2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 charset="0"/>
          <a:ea typeface="Montserrat" charset="0"/>
          <a:cs typeface="Montserra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79155" y="3626220"/>
            <a:ext cx="1063517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5400" spc="300" dirty="0" smtClean="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Montserrat" charset="0"/>
                <a:ea typeface="Montserrat" charset="0"/>
                <a:cs typeface="Montserrat" charset="0"/>
              </a:rPr>
              <a:t>Les bonnes pratiques</a:t>
            </a:r>
          </a:p>
          <a:p>
            <a:pPr algn="ctr"/>
            <a:endParaRPr lang="fr-FR" sz="5400" spc="300" dirty="0" smtClean="0">
              <a:solidFill>
                <a:schemeClr val="bg1"/>
              </a:solidFill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endParaRPr lang="fr-FR" sz="5400" spc="300" dirty="0">
              <a:solidFill>
                <a:schemeClr val="bg1"/>
              </a:solidFill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90197" y="6267655"/>
            <a:ext cx="471089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fr-FR" sz="2000" b="1" spc="-100" dirty="0" smtClean="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Light" charset="0"/>
                <a:ea typeface="Montserrat ExtraLight" charset="0"/>
                <a:cs typeface="Montserrat ExtraLight" charset="0"/>
              </a:rPr>
              <a:t>19 octobre 2017</a:t>
            </a:r>
            <a:endParaRPr lang="en-US" sz="1600" b="1" spc="-100" dirty="0">
              <a:solidFill>
                <a:schemeClr val="bg1"/>
              </a:solidFill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  <a:latin typeface="Montserrat ExtraLight" charset="0"/>
              <a:ea typeface="Montserrat ExtraLight" charset="0"/>
              <a:cs typeface="Montserrat Extra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7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89525" y="236498"/>
            <a:ext cx="56882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b="1" dirty="0" smtClean="0">
                <a:solidFill>
                  <a:srgbClr val="A7114E"/>
                </a:solidFill>
              </a:rPr>
              <a:t>Les allocations de ressources</a:t>
            </a:r>
            <a:endParaRPr lang="fr-FR" sz="3600" b="1" dirty="0">
              <a:solidFill>
                <a:srgbClr val="A7114E"/>
              </a:solidFill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835424" y="2053574"/>
            <a:ext cx="799824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9728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spark-submit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--master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yarn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\</a:t>
            </a:r>
          </a:p>
          <a:p>
            <a:pPr defTabSz="109728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      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--deploy-mode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client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\</a:t>
            </a:r>
          </a:p>
          <a:p>
            <a:pPr defTabSz="109728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+mn-lt"/>
                <a:ea typeface="+mn-ea"/>
              </a:rPr>
              <a:t>       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ea typeface="+mn-ea"/>
              </a:rPr>
              <a:t>--</a:t>
            </a:r>
            <a:r>
              <a:rPr lang="en-US" altLang="zh-CN" sz="2000" dirty="0" err="1">
                <a:solidFill>
                  <a:schemeClr val="bg1"/>
                </a:solidFill>
                <a:latin typeface="+mn-lt"/>
                <a:ea typeface="+mn-ea"/>
              </a:rPr>
              <a:t>num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ea typeface="+mn-ea"/>
              </a:rPr>
              <a:t>-executors</a:t>
            </a:r>
            <a:r>
              <a:rPr lang="zh-CN" altLang="en-US" sz="2000" dirty="0">
                <a:solidFill>
                  <a:schemeClr val="bg1"/>
                </a:solidFill>
                <a:latin typeface="+mn-lt"/>
                <a:ea typeface="+mn-ea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ea typeface="+mn-ea"/>
              </a:rPr>
              <a:t>?</a:t>
            </a:r>
            <a:r>
              <a:rPr lang="zh-CN" altLang="en-US" sz="2000" dirty="0">
                <a:solidFill>
                  <a:schemeClr val="bg1"/>
                </a:solidFill>
                <a:latin typeface="+mn-lt"/>
                <a:ea typeface="+mn-ea"/>
              </a:rPr>
              <a:t> </a:t>
            </a:r>
            <a:r>
              <a:rPr lang="en-US" altLang="zh-CN" sz="2000" dirty="0">
                <a:latin typeface="+mn-lt"/>
                <a:ea typeface="+mn-ea"/>
              </a:rPr>
              <a:t>\</a:t>
            </a:r>
          </a:p>
          <a:p>
            <a:pPr defTabSz="109728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rgbClr val="FF0000"/>
                </a:solidFill>
                <a:latin typeface="+mn-lt"/>
                <a:ea typeface="+mn-ea"/>
              </a:rPr>
              <a:t>       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+mn-ea"/>
              </a:rPr>
              <a:t>--executor-cores</a:t>
            </a:r>
            <a:r>
              <a:rPr lang="zh-CN" altLang="en-US" sz="2000" dirty="0">
                <a:solidFill>
                  <a:srgbClr val="FF0000"/>
                </a:solidFill>
                <a:latin typeface="+mn-lt"/>
                <a:ea typeface="+mn-ea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+mn-ea"/>
              </a:rPr>
              <a:t>?</a:t>
            </a:r>
            <a:r>
              <a:rPr lang="zh-CN" altLang="en-US" sz="2000" dirty="0">
                <a:latin typeface="+mn-lt"/>
                <a:ea typeface="+mn-ea"/>
              </a:rPr>
              <a:t> </a:t>
            </a:r>
            <a:r>
              <a:rPr lang="en-US" altLang="zh-CN" sz="2000" dirty="0">
                <a:latin typeface="+mn-lt"/>
                <a:ea typeface="+mn-ea"/>
              </a:rPr>
              <a:t>\</a:t>
            </a:r>
          </a:p>
          <a:p>
            <a:pPr defTabSz="109728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rgbClr val="FF0000"/>
                </a:solidFill>
                <a:latin typeface="+mn-lt"/>
                <a:ea typeface="+mn-ea"/>
              </a:rPr>
              <a:t>       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+mn-ea"/>
              </a:rPr>
              <a:t>--executor-memory</a:t>
            </a:r>
            <a:r>
              <a:rPr lang="zh-CN" altLang="en-US" sz="2000" dirty="0">
                <a:solidFill>
                  <a:srgbClr val="FF0000"/>
                </a:solidFill>
                <a:latin typeface="+mn-lt"/>
                <a:ea typeface="+mn-ea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+mn-ea"/>
              </a:rPr>
              <a:t>?</a:t>
            </a:r>
            <a:r>
              <a:rPr lang="zh-CN" altLang="en-US" sz="2000" dirty="0">
                <a:solidFill>
                  <a:srgbClr val="FF0000"/>
                </a:solidFill>
                <a:latin typeface="+mn-lt"/>
                <a:ea typeface="+mn-ea"/>
              </a:rPr>
              <a:t> </a:t>
            </a:r>
            <a:r>
              <a:rPr lang="en-US" altLang="zh-CN" sz="2000" dirty="0">
                <a:latin typeface="+mn-lt"/>
                <a:ea typeface="+mn-ea"/>
              </a:rPr>
              <a:t>\</a:t>
            </a:r>
          </a:p>
          <a:p>
            <a:pPr defTabSz="109728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      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--class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MySimpleApp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\</a:t>
            </a:r>
          </a:p>
          <a:p>
            <a:pPr defTabSz="109728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      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mySimpleApp.jar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\</a:t>
            </a:r>
          </a:p>
          <a:p>
            <a:pPr defTabSz="109728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      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arg1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arg2</a:t>
            </a:r>
          </a:p>
          <a:p>
            <a:pPr defTabSz="109728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+mn-lt"/>
                <a:ea typeface="+mn-ea"/>
              </a:rPr>
              <a:t>       </a:t>
            </a:r>
            <a:endParaRPr lang="en-US" sz="20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1475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35099" y="75456"/>
            <a:ext cx="5688288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b="1" dirty="0" smtClean="0">
                <a:solidFill>
                  <a:srgbClr val="A7114E"/>
                </a:solidFill>
              </a:rPr>
              <a:t>Les allocations de ressources</a:t>
            </a:r>
          </a:p>
          <a:p>
            <a:r>
              <a:rPr lang="fr-FR" sz="1600" b="1" dirty="0" smtClean="0">
                <a:solidFill>
                  <a:srgbClr val="A7114E"/>
                </a:solidFill>
              </a:rPr>
              <a:t>	Exemple</a:t>
            </a:r>
            <a:endParaRPr lang="fr-FR" sz="1600" b="1" dirty="0">
              <a:solidFill>
                <a:srgbClr val="A7114E"/>
              </a:solidFill>
            </a:endParaRPr>
          </a:p>
        </p:txBody>
      </p:sp>
      <p:grpSp>
        <p:nvGrpSpPr>
          <p:cNvPr id="3" name="Groupe 2"/>
          <p:cNvGrpSpPr/>
          <p:nvPr/>
        </p:nvGrpSpPr>
        <p:grpSpPr>
          <a:xfrm>
            <a:off x="2863442" y="1150871"/>
            <a:ext cx="5011267" cy="1953487"/>
            <a:chOff x="4671151" y="1241402"/>
            <a:chExt cx="5011267" cy="1953487"/>
          </a:xfrm>
        </p:grpSpPr>
        <p:grpSp>
          <p:nvGrpSpPr>
            <p:cNvPr id="4" name="Groupe 3"/>
            <p:cNvGrpSpPr/>
            <p:nvPr/>
          </p:nvGrpSpPr>
          <p:grpSpPr>
            <a:xfrm>
              <a:off x="4671151" y="1641512"/>
              <a:ext cx="4979623" cy="1553377"/>
              <a:chOff x="4291127" y="1297866"/>
              <a:chExt cx="3359857" cy="1133476"/>
            </a:xfrm>
          </p:grpSpPr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91127" y="1297867"/>
                <a:ext cx="657225" cy="1133475"/>
              </a:xfrm>
              <a:prstGeom prst="rect">
                <a:avLst/>
              </a:prstGeom>
            </p:spPr>
          </p:pic>
          <p:pic>
            <p:nvPicPr>
              <p:cNvPr id="10" name="Image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93759" y="1297866"/>
                <a:ext cx="657225" cy="1133475"/>
              </a:xfrm>
              <a:prstGeom prst="rect">
                <a:avLst/>
              </a:prstGeom>
            </p:spPr>
          </p:pic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95999" y="1297866"/>
                <a:ext cx="657225" cy="1133475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98239" y="1297867"/>
                <a:ext cx="657225" cy="1133475"/>
              </a:xfrm>
              <a:prstGeom prst="rect">
                <a:avLst/>
              </a:prstGeom>
            </p:spPr>
          </p:pic>
        </p:grpSp>
        <p:sp>
          <p:nvSpPr>
            <p:cNvPr id="5" name="ZoneTexte 4"/>
            <p:cNvSpPr txBox="1"/>
            <p:nvPr/>
          </p:nvSpPr>
          <p:spPr>
            <a:xfrm>
              <a:off x="4676119" y="1241402"/>
              <a:ext cx="9829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b="1" dirty="0" smtClean="0"/>
                <a:t>16 </a:t>
              </a:r>
              <a:r>
                <a:rPr lang="fr-FR" sz="1000" b="1" dirty="0" err="1" smtClean="0"/>
                <a:t>cores</a:t>
              </a:r>
              <a:endParaRPr lang="fr-FR" sz="1000" b="1" dirty="0"/>
            </a:p>
            <a:p>
              <a:r>
                <a:rPr lang="fr-FR" sz="1000" b="1" dirty="0" smtClean="0"/>
                <a:t>64 GB Memory</a:t>
              </a:r>
              <a:endParaRPr lang="fr-FR" sz="1000" b="1" dirty="0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6011129" y="1241402"/>
              <a:ext cx="9829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b="1" dirty="0" smtClean="0"/>
                <a:t>16 </a:t>
              </a:r>
              <a:r>
                <a:rPr lang="fr-FR" sz="1000" b="1" dirty="0" err="1" smtClean="0"/>
                <a:t>cores</a:t>
              </a:r>
              <a:endParaRPr lang="fr-FR" sz="1000" b="1" dirty="0"/>
            </a:p>
            <a:p>
              <a:r>
                <a:rPr lang="fr-FR" sz="1000" b="1" dirty="0" smtClean="0"/>
                <a:t>64 GB Memory</a:t>
              </a:r>
              <a:endParaRPr lang="fr-FR" sz="1000" b="1" dirty="0"/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7360000" y="1241402"/>
              <a:ext cx="9829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b="1" dirty="0" smtClean="0"/>
                <a:t>16 </a:t>
              </a:r>
              <a:r>
                <a:rPr lang="fr-FR" sz="1000" b="1" dirty="0" err="1" smtClean="0"/>
                <a:t>cores</a:t>
              </a:r>
              <a:endParaRPr lang="fr-FR" sz="1000" b="1" dirty="0"/>
            </a:p>
            <a:p>
              <a:r>
                <a:rPr lang="fr-FR" sz="1000" b="1" dirty="0" smtClean="0"/>
                <a:t>64 GB Memory</a:t>
              </a:r>
              <a:endParaRPr lang="fr-FR" sz="1000" b="1" dirty="0"/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8699457" y="1241402"/>
              <a:ext cx="9829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b="1" dirty="0" smtClean="0"/>
                <a:t>16 </a:t>
              </a:r>
              <a:r>
                <a:rPr lang="fr-FR" sz="1000" b="1" dirty="0" err="1" smtClean="0"/>
                <a:t>cores</a:t>
              </a:r>
              <a:endParaRPr lang="fr-FR" sz="1000" b="1" dirty="0"/>
            </a:p>
            <a:p>
              <a:r>
                <a:rPr lang="fr-FR" sz="1000" b="1" dirty="0" smtClean="0"/>
                <a:t>64 GB Memory</a:t>
              </a:r>
              <a:endParaRPr lang="fr-FR" sz="1000" b="1" dirty="0"/>
            </a:p>
          </p:txBody>
        </p:sp>
      </p:grpSp>
      <p:sp>
        <p:nvSpPr>
          <p:cNvPr id="13" name="ZoneTexte 12"/>
          <p:cNvSpPr txBox="1"/>
          <p:nvPr/>
        </p:nvSpPr>
        <p:spPr>
          <a:xfrm>
            <a:off x="3625329" y="3196690"/>
            <a:ext cx="4249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/>
              <a:t>Un cluster de 64 </a:t>
            </a:r>
            <a:r>
              <a:rPr lang="fr-FR" sz="1400" b="1" dirty="0" err="1" smtClean="0"/>
              <a:t>Cores</a:t>
            </a:r>
            <a:r>
              <a:rPr lang="fr-FR" sz="1400" b="1" dirty="0" smtClean="0"/>
              <a:t> et 256 Gb Memory</a:t>
            </a:r>
            <a:endParaRPr lang="fr-FR" sz="1400" b="1" dirty="0"/>
          </a:p>
        </p:txBody>
      </p:sp>
      <p:graphicFrame>
        <p:nvGraphicFramePr>
          <p:cNvPr id="14" name="Tableau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566716"/>
              </p:ext>
            </p:extLst>
          </p:nvPr>
        </p:nvGraphicFramePr>
        <p:xfrm>
          <a:off x="1122936" y="3637546"/>
          <a:ext cx="925416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4722"/>
                <a:gridCol w="3084722"/>
                <a:gridCol w="3084722"/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num-executor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executor-cores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executor</a:t>
                      </a:r>
                      <a:r>
                        <a:rPr lang="fr-FR" dirty="0" smtClean="0"/>
                        <a:t>-memory 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64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4G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32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2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8G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16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4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16G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8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8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32G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4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16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64G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288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77824" y="55519"/>
            <a:ext cx="5688288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b="1" dirty="0" smtClean="0">
                <a:solidFill>
                  <a:srgbClr val="A7114E"/>
                </a:solidFill>
              </a:rPr>
              <a:t>Les allocations de ressources</a:t>
            </a:r>
          </a:p>
          <a:p>
            <a:r>
              <a:rPr lang="fr-FR" sz="1600" b="1" dirty="0" smtClean="0">
                <a:solidFill>
                  <a:srgbClr val="A7114E"/>
                </a:solidFill>
              </a:rPr>
              <a:t>	Recommandation(1)</a:t>
            </a:r>
            <a:endParaRPr lang="fr-FR" sz="1600" b="1" dirty="0">
              <a:solidFill>
                <a:srgbClr val="A7114E"/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984594" y="1884803"/>
            <a:ext cx="9415329" cy="47180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50474"/>
              </a:buClr>
              <a:buFont typeface="Wingdings" panose="05000000000000000000" pitchFamily="2" charset="2"/>
              <a:buChar char="q"/>
              <a:defRPr sz="2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ED83F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411163"/>
            <a:r>
              <a:rPr lang="en-US" altLang="zh-CN" sz="2000" dirty="0">
                <a:latin typeface="+mn-lt"/>
                <a:cs typeface="+mn-cs"/>
              </a:rPr>
              <a:t>Executor</a:t>
            </a:r>
            <a:r>
              <a:rPr lang="zh-CN" altLang="en-US" sz="2000" dirty="0">
                <a:latin typeface="+mn-lt"/>
                <a:cs typeface="+mn-cs"/>
              </a:rPr>
              <a:t> </a:t>
            </a:r>
            <a:r>
              <a:rPr lang="en-US" altLang="zh-CN" sz="2000" dirty="0">
                <a:latin typeface="+mn-lt"/>
                <a:cs typeface="+mn-cs"/>
              </a:rPr>
              <a:t>memory</a:t>
            </a:r>
            <a:r>
              <a:rPr lang="zh-CN" altLang="en-US" sz="2000" dirty="0">
                <a:latin typeface="+mn-lt"/>
                <a:cs typeface="+mn-cs"/>
              </a:rPr>
              <a:t> </a:t>
            </a:r>
            <a:r>
              <a:rPr lang="en-US" altLang="zh-CN" sz="2000" dirty="0">
                <a:latin typeface="+mn-lt"/>
                <a:cs typeface="+mn-cs"/>
              </a:rPr>
              <a:t>!=</a:t>
            </a:r>
            <a:r>
              <a:rPr lang="zh-CN" altLang="en-US" sz="2000" dirty="0">
                <a:latin typeface="+mn-lt"/>
                <a:cs typeface="+mn-cs"/>
              </a:rPr>
              <a:t> </a:t>
            </a:r>
            <a:r>
              <a:rPr lang="en-US" altLang="zh-CN" sz="2000" dirty="0">
                <a:latin typeface="+mn-lt"/>
                <a:cs typeface="+mn-cs"/>
              </a:rPr>
              <a:t>Container</a:t>
            </a:r>
            <a:r>
              <a:rPr lang="zh-CN" altLang="en-US" sz="2000" dirty="0">
                <a:latin typeface="+mn-lt"/>
                <a:cs typeface="+mn-cs"/>
              </a:rPr>
              <a:t> </a:t>
            </a:r>
            <a:r>
              <a:rPr lang="en-US" altLang="zh-CN" sz="2000" dirty="0">
                <a:latin typeface="+mn-lt"/>
                <a:cs typeface="+mn-cs"/>
              </a:rPr>
              <a:t>memory</a:t>
            </a:r>
          </a:p>
          <a:p>
            <a:pPr marL="0" indent="-411163"/>
            <a:r>
              <a:rPr lang="en-US" altLang="zh-CN" sz="2000" dirty="0">
                <a:latin typeface="+mn-lt"/>
                <a:cs typeface="+mn-cs"/>
              </a:rPr>
              <a:t>Container</a:t>
            </a:r>
            <a:r>
              <a:rPr lang="zh-CN" altLang="en-US" sz="2000" dirty="0">
                <a:latin typeface="+mn-lt"/>
                <a:cs typeface="+mn-cs"/>
              </a:rPr>
              <a:t> </a:t>
            </a:r>
            <a:r>
              <a:rPr lang="en-US" altLang="zh-CN" sz="2000" dirty="0">
                <a:latin typeface="+mn-lt"/>
                <a:cs typeface="+mn-cs"/>
              </a:rPr>
              <a:t>memory</a:t>
            </a:r>
            <a:r>
              <a:rPr lang="zh-CN" altLang="en-US" sz="2000" dirty="0">
                <a:latin typeface="+mn-lt"/>
                <a:cs typeface="+mn-cs"/>
              </a:rPr>
              <a:t> </a:t>
            </a:r>
            <a:r>
              <a:rPr lang="en-US" altLang="zh-CN" sz="2000" dirty="0">
                <a:latin typeface="+mn-lt"/>
                <a:cs typeface="+mn-cs"/>
              </a:rPr>
              <a:t>=</a:t>
            </a:r>
            <a:r>
              <a:rPr lang="zh-CN" altLang="en-US" sz="2000" dirty="0">
                <a:latin typeface="+mn-lt"/>
                <a:cs typeface="+mn-cs"/>
              </a:rPr>
              <a:t> </a:t>
            </a:r>
            <a:r>
              <a:rPr lang="en-US" altLang="zh-CN" sz="2000" dirty="0">
                <a:latin typeface="+mn-lt"/>
                <a:cs typeface="+mn-cs"/>
              </a:rPr>
              <a:t>executor</a:t>
            </a:r>
            <a:r>
              <a:rPr lang="zh-CN" altLang="en-US" sz="2000" dirty="0">
                <a:latin typeface="+mn-lt"/>
                <a:cs typeface="+mn-cs"/>
              </a:rPr>
              <a:t> </a:t>
            </a:r>
            <a:r>
              <a:rPr lang="en-US" altLang="zh-CN" sz="2000" dirty="0">
                <a:latin typeface="+mn-lt"/>
                <a:cs typeface="+mn-cs"/>
              </a:rPr>
              <a:t>memory</a:t>
            </a:r>
            <a:r>
              <a:rPr lang="zh-CN" altLang="en-US" sz="2000" dirty="0">
                <a:latin typeface="+mn-lt"/>
                <a:cs typeface="+mn-cs"/>
              </a:rPr>
              <a:t> </a:t>
            </a:r>
            <a:r>
              <a:rPr lang="en-US" altLang="zh-CN" sz="2000" dirty="0">
                <a:latin typeface="+mn-lt"/>
                <a:cs typeface="+mn-cs"/>
              </a:rPr>
              <a:t>+</a:t>
            </a:r>
            <a:r>
              <a:rPr lang="zh-CN" altLang="en-US" sz="2000" dirty="0">
                <a:latin typeface="+mn-lt"/>
                <a:cs typeface="+mn-cs"/>
              </a:rPr>
              <a:t> </a:t>
            </a:r>
            <a:r>
              <a:rPr lang="en-US" altLang="zh-CN" sz="2000" dirty="0">
                <a:latin typeface="+mn-lt"/>
                <a:cs typeface="+mn-cs"/>
              </a:rPr>
              <a:t>overhead</a:t>
            </a:r>
            <a:r>
              <a:rPr lang="zh-CN" altLang="en-US" sz="2000" dirty="0">
                <a:latin typeface="+mn-lt"/>
                <a:cs typeface="+mn-cs"/>
              </a:rPr>
              <a:t> </a:t>
            </a:r>
            <a:r>
              <a:rPr lang="en-US" altLang="zh-CN" sz="2000" dirty="0">
                <a:latin typeface="+mn-lt"/>
                <a:cs typeface="+mn-cs"/>
              </a:rPr>
              <a:t>memory</a:t>
            </a:r>
            <a:r>
              <a:rPr lang="zh-CN" altLang="en-US" sz="2000" dirty="0">
                <a:latin typeface="+mn-lt"/>
                <a:cs typeface="+mn-cs"/>
              </a:rPr>
              <a:t> </a:t>
            </a:r>
            <a:r>
              <a:rPr lang="en-US" altLang="zh-CN" sz="2000" dirty="0">
                <a:latin typeface="+mn-lt"/>
                <a:cs typeface="+mn-cs"/>
              </a:rPr>
              <a:t>(10%</a:t>
            </a:r>
            <a:r>
              <a:rPr lang="zh-CN" altLang="en-US" sz="2000" dirty="0">
                <a:latin typeface="+mn-lt"/>
                <a:cs typeface="+mn-cs"/>
              </a:rPr>
              <a:t> </a:t>
            </a:r>
            <a:r>
              <a:rPr lang="en-US" altLang="zh-CN" sz="2000" dirty="0">
                <a:latin typeface="+mn-lt"/>
                <a:cs typeface="+mn-cs"/>
              </a:rPr>
              <a:t>of</a:t>
            </a:r>
            <a:r>
              <a:rPr lang="zh-CN" altLang="en-US" sz="2000" dirty="0">
                <a:latin typeface="+mn-lt"/>
                <a:cs typeface="+mn-cs"/>
              </a:rPr>
              <a:t> </a:t>
            </a:r>
            <a:r>
              <a:rPr lang="en-US" altLang="zh-CN" sz="2000" dirty="0">
                <a:latin typeface="+mn-lt"/>
                <a:cs typeface="+mn-cs"/>
              </a:rPr>
              <a:t>executory</a:t>
            </a:r>
            <a:r>
              <a:rPr lang="zh-CN" altLang="en-US" sz="2000" dirty="0">
                <a:latin typeface="+mn-lt"/>
                <a:cs typeface="+mn-cs"/>
              </a:rPr>
              <a:t> </a:t>
            </a:r>
            <a:r>
              <a:rPr lang="en-US" altLang="zh-CN" sz="2000" dirty="0">
                <a:latin typeface="+mn-lt"/>
                <a:cs typeface="+mn-cs"/>
              </a:rPr>
              <a:t>memory)</a:t>
            </a:r>
          </a:p>
          <a:p>
            <a:pPr marL="411163" indent="-411163"/>
            <a:endParaRPr lang="en-US" altLang="zh-CN" dirty="0" smtClean="0"/>
          </a:p>
          <a:p>
            <a:pPr marL="411163" indent="-411163"/>
            <a:endParaRPr lang="en-US" altLang="zh-CN" dirty="0" smtClean="0"/>
          </a:p>
          <a:p>
            <a:pPr marL="411163" indent="-411163"/>
            <a:endParaRPr lang="en-US" altLang="zh-CN" dirty="0" smtClean="0"/>
          </a:p>
          <a:p>
            <a:pPr marL="411163" indent="-411163"/>
            <a:endParaRPr lang="en-US" altLang="zh-CN" dirty="0" smtClean="0"/>
          </a:p>
          <a:p>
            <a:pPr marL="411163" indent="-411163"/>
            <a:endParaRPr lang="en-US" altLang="zh-CN" dirty="0" smtClean="0"/>
          </a:p>
          <a:p>
            <a:pPr marL="411163" indent="-411163"/>
            <a:endParaRPr lang="en-US" altLang="zh-CN" dirty="0" smtClean="0"/>
          </a:p>
        </p:txBody>
      </p:sp>
      <p:graphicFrame>
        <p:nvGraphicFramePr>
          <p:cNvPr id="4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667596"/>
              </p:ext>
            </p:extLst>
          </p:nvPr>
        </p:nvGraphicFramePr>
        <p:xfrm>
          <a:off x="1120258" y="3512965"/>
          <a:ext cx="7315200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/>
                <a:gridCol w="2438400"/>
                <a:gridCol w="2438400"/>
              </a:tblGrid>
              <a:tr h="4206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smtClean="0"/>
                        <a:t>--executor-cores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smtClean="0"/>
                        <a:t>--executor-memory</a:t>
                      </a:r>
                      <a:r>
                        <a:rPr lang="zh-CN" altLang="en-US" sz="2200" dirty="0" smtClean="0"/>
                        <a:t> 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smtClean="0"/>
                        <a:t>--</a:t>
                      </a:r>
                      <a:r>
                        <a:rPr lang="en-US" altLang="zh-CN" sz="2200" dirty="0" err="1" smtClean="0"/>
                        <a:t>num</a:t>
                      </a:r>
                      <a:r>
                        <a:rPr lang="en-US" altLang="zh-CN" sz="2200" dirty="0" smtClean="0"/>
                        <a:t>-executor</a:t>
                      </a:r>
                      <a:endParaRPr lang="en-US" sz="2200" dirty="0"/>
                    </a:p>
                  </a:txBody>
                  <a:tcPr/>
                </a:tc>
              </a:tr>
              <a:tr h="42062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3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smtClean="0"/>
                        <a:t>10GB </a:t>
                      </a:r>
                      <a:r>
                        <a:rPr lang="en-US" altLang="zh-CN" sz="2200" strike="sngStrike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(12GB)</a:t>
                      </a:r>
                      <a:endParaRPr lang="en-US" sz="2200" strike="sngStrike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24</a:t>
                      </a:r>
                      <a:endParaRPr lang="en-US" sz="2200" dirty="0"/>
                    </a:p>
                  </a:txBody>
                  <a:tcPr/>
                </a:tc>
              </a:tr>
              <a:tr h="42062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4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13GB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strike="sngStrike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(16GB)</a:t>
                      </a:r>
                      <a:endParaRPr lang="en-US" sz="2200" strike="sngStrike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aseline="0" dirty="0" smtClean="0"/>
                        <a:t>18</a:t>
                      </a:r>
                      <a:endParaRPr lang="en-US" sz="2200" dirty="0"/>
                    </a:p>
                  </a:txBody>
                  <a:tcPr/>
                </a:tc>
              </a:tr>
              <a:tr h="42062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6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smtClean="0"/>
                        <a:t> 20GB </a:t>
                      </a:r>
                      <a:r>
                        <a:rPr lang="en-US" altLang="zh-CN" sz="2200" u="none" strike="sngStrike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(24GB)</a:t>
                      </a:r>
                      <a:endParaRPr lang="en-US" sz="2200" u="none" strike="sngStrike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12</a:t>
                      </a:r>
                      <a:endParaRPr lang="en-US" sz="2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711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860800" y="3073400"/>
            <a:ext cx="70954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/>
              <a:t>EXEMPLE SPARK </a:t>
            </a:r>
            <a:r>
              <a:rPr lang="fr-FR" sz="5400" dirty="0" err="1" smtClean="0"/>
              <a:t>Hadoop</a:t>
            </a:r>
            <a:endParaRPr lang="fr-FR" sz="5400" dirty="0"/>
          </a:p>
        </p:txBody>
      </p:sp>
    </p:spTree>
    <p:extLst>
      <p:ext uri="{BB962C8B-B14F-4D97-AF65-F5344CB8AC3E}">
        <p14:creationId xmlns:p14="http://schemas.microsoft.com/office/powerpoint/2010/main" val="722416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7711" y="126488"/>
            <a:ext cx="674678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b="1" dirty="0" err="1" smtClean="0">
                <a:solidFill>
                  <a:srgbClr val="A7114E"/>
                </a:solidFill>
              </a:rPr>
              <a:t>Tunning</a:t>
            </a:r>
            <a:r>
              <a:rPr lang="fr-FR" sz="3200" b="1" dirty="0" smtClean="0">
                <a:solidFill>
                  <a:srgbClr val="A7114E"/>
                </a:solidFill>
              </a:rPr>
              <a:t> </a:t>
            </a:r>
            <a:r>
              <a:rPr lang="fr-FR" sz="3200" b="1" dirty="0" err="1" smtClean="0">
                <a:solidFill>
                  <a:srgbClr val="A7114E"/>
                </a:solidFill>
              </a:rPr>
              <a:t>spark</a:t>
            </a:r>
            <a:r>
              <a:rPr lang="fr-FR" sz="3200" b="1" dirty="0" smtClean="0">
                <a:solidFill>
                  <a:srgbClr val="A7114E"/>
                </a:solidFill>
              </a:rPr>
              <a:t> – </a:t>
            </a:r>
            <a:r>
              <a:rPr lang="fr-FR" sz="3200" b="1" dirty="0" smtClean="0">
                <a:solidFill>
                  <a:srgbClr val="A7114E"/>
                </a:solidFill>
              </a:rPr>
              <a:t>HDFS</a:t>
            </a:r>
            <a:endParaRPr lang="fr-FR" sz="3200" b="1" dirty="0" smtClean="0">
              <a:solidFill>
                <a:srgbClr val="A7114E"/>
              </a:solidFill>
            </a:endParaRPr>
          </a:p>
          <a:p>
            <a:r>
              <a:rPr lang="fr-FR" sz="1600" b="1" dirty="0" smtClean="0">
                <a:solidFill>
                  <a:srgbClr val="FF0000"/>
                </a:solidFill>
              </a:rPr>
              <a:t>Estimation </a:t>
            </a:r>
            <a:r>
              <a:rPr lang="fr-FR" sz="1600" b="1" dirty="0">
                <a:solidFill>
                  <a:srgbClr val="FF0000"/>
                </a:solidFill>
              </a:rPr>
              <a:t>de l'utilisation de la mémoire et du processeur pour les </a:t>
            </a:r>
            <a:r>
              <a:rPr lang="fr-FR" sz="1600" b="1" dirty="0" smtClean="0">
                <a:solidFill>
                  <a:srgbClr val="FF0000"/>
                </a:solidFill>
              </a:rPr>
              <a:t>jobs </a:t>
            </a:r>
            <a:r>
              <a:rPr lang="fr-FR" sz="1600" b="1" dirty="0" err="1" smtClean="0">
                <a:solidFill>
                  <a:srgbClr val="FF0000"/>
                </a:solidFill>
              </a:rPr>
              <a:t>Spark</a:t>
            </a:r>
            <a:endParaRPr lang="fr-FR" sz="1600" b="1" dirty="0">
              <a:solidFill>
                <a:srgbClr val="FF0000"/>
              </a:solidFill>
            </a:endParaRPr>
          </a:p>
          <a:p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600" y="1203706"/>
            <a:ext cx="1120140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/>
              <a:t>Le calcul analytique de la mémoire et de l'utilisation du processeur pour chaque job </a:t>
            </a:r>
            <a:r>
              <a:rPr lang="fr-FR" sz="2000" dirty="0" err="1"/>
              <a:t>Spark</a:t>
            </a:r>
            <a:r>
              <a:rPr lang="fr-FR" sz="2000" dirty="0"/>
              <a:t> n'est pas un processus simple. Cependant, pour estimer les ressources, la méthodologie suivante est généralement </a:t>
            </a:r>
            <a:r>
              <a:rPr lang="fr-FR" sz="2000" dirty="0" smtClean="0"/>
              <a:t>utile</a:t>
            </a:r>
            <a:r>
              <a:rPr lang="fr-FR" dirty="0" smtClean="0">
                <a:solidFill>
                  <a:srgbClr val="505050"/>
                </a:solidFill>
                <a:latin typeface="arial" panose="020B0604020202020204" pitchFamily="34" charset="0"/>
              </a:rPr>
              <a:t> : </a:t>
            </a:r>
          </a:p>
          <a:p>
            <a:endParaRPr lang="fr-FR" dirty="0">
              <a:solidFill>
                <a:srgbClr val="505050"/>
              </a:solidFill>
              <a:latin typeface="arial" panose="020B0604020202020204" pitchFamily="34" charset="0"/>
            </a:endParaRPr>
          </a:p>
          <a:p>
            <a:r>
              <a:rPr lang="fr-FR" dirty="0" smtClean="0"/>
              <a:t>Pour un </a:t>
            </a:r>
            <a:r>
              <a:rPr lang="fr-FR" dirty="0"/>
              <a:t>cluster </a:t>
            </a:r>
            <a:r>
              <a:rPr lang="fr-FR" dirty="0" smtClean="0"/>
              <a:t>de 6 </a:t>
            </a:r>
            <a:r>
              <a:rPr lang="fr-FR" dirty="0"/>
              <a:t>nœuds avec </a:t>
            </a:r>
            <a:r>
              <a:rPr lang="fr-FR" dirty="0" smtClean="0"/>
              <a:t>16cœurs </a:t>
            </a:r>
            <a:r>
              <a:rPr lang="fr-FR" dirty="0"/>
              <a:t>et </a:t>
            </a:r>
            <a:r>
              <a:rPr lang="fr-FR" dirty="0" smtClean="0"/>
              <a:t>128 Go </a:t>
            </a:r>
            <a:r>
              <a:rPr lang="fr-FR" dirty="0"/>
              <a:t>de </a:t>
            </a:r>
            <a:r>
              <a:rPr lang="fr-FR" dirty="0" smtClean="0"/>
              <a:t>mémoire</a:t>
            </a:r>
            <a:r>
              <a:rPr lang="fr-FR" dirty="0"/>
              <a:t> </a:t>
            </a:r>
            <a:r>
              <a:rPr lang="fr-FR" dirty="0" smtClean="0"/>
              <a:t>par nœud : </a:t>
            </a:r>
          </a:p>
          <a:p>
            <a:endParaRPr lang="fr-FR" dirty="0"/>
          </a:p>
          <a:p>
            <a:r>
              <a:rPr lang="fr-FR" dirty="0" smtClean="0"/>
              <a:t>Nous avons 96 cœurs et 768Go de mémoire au total </a:t>
            </a:r>
          </a:p>
          <a:p>
            <a:endParaRPr lang="fr-FR" dirty="0"/>
          </a:p>
          <a:p>
            <a:pPr marL="342900" indent="-342900">
              <a:buAutoNum type="arabicParenR"/>
            </a:pPr>
            <a:r>
              <a:rPr lang="fr-FR" dirty="0" smtClean="0"/>
              <a:t>Il faut réserver 2 </a:t>
            </a:r>
            <a:r>
              <a:rPr lang="fr-FR" dirty="0"/>
              <a:t>cœurs et 8 Go par machine pour le système d'exploitation et autres </a:t>
            </a:r>
            <a:r>
              <a:rPr lang="fr-FR" dirty="0" smtClean="0"/>
              <a:t>(alors nous avons 84 cœurs et 780 Go pour </a:t>
            </a:r>
            <a:r>
              <a:rPr lang="fr-FR" dirty="0" err="1" smtClean="0"/>
              <a:t>Spark</a:t>
            </a:r>
            <a:r>
              <a:rPr lang="fr-FR" dirty="0" smtClean="0"/>
              <a:t>)</a:t>
            </a:r>
            <a:r>
              <a:rPr lang="fr-FR" dirty="0"/>
              <a:t> </a:t>
            </a:r>
            <a:endParaRPr lang="fr-FR" dirty="0" smtClean="0"/>
          </a:p>
          <a:p>
            <a:pPr marL="342900" indent="-342900">
              <a:buAutoNum type="arabicParenR"/>
            </a:pPr>
            <a:endParaRPr lang="fr-FR" dirty="0"/>
          </a:p>
          <a:p>
            <a:pPr marL="342900" indent="-342900">
              <a:buAutoNum type="arabicParenR"/>
            </a:pPr>
            <a:r>
              <a:rPr lang="fr-FR" dirty="0"/>
              <a:t> En règle générale, utilisez 3 à 5 threads par exécuteur </a:t>
            </a:r>
            <a:r>
              <a:rPr lang="fr-FR" dirty="0" smtClean="0"/>
              <a:t>pour lire les données de </a:t>
            </a:r>
            <a:r>
              <a:rPr lang="fr-FR" dirty="0" smtClean="0"/>
              <a:t>HDFS. </a:t>
            </a:r>
            <a:r>
              <a:rPr lang="fr-FR" dirty="0"/>
              <a:t>Supposons 3, alors il y a 3 </a:t>
            </a:r>
            <a:r>
              <a:rPr lang="fr-FR" dirty="0" err="1" smtClean="0"/>
              <a:t>cores</a:t>
            </a:r>
            <a:r>
              <a:rPr lang="fr-FR" dirty="0" smtClean="0"/>
              <a:t> par exécuteur</a:t>
            </a:r>
            <a:r>
              <a:rPr lang="fr-FR" dirty="0"/>
              <a:t> </a:t>
            </a:r>
            <a:r>
              <a:rPr lang="fr-FR" dirty="0" smtClean="0"/>
              <a:t>:   </a:t>
            </a:r>
            <a:r>
              <a:rPr lang="fr-FR" dirty="0">
                <a:solidFill>
                  <a:srgbClr val="FF0000"/>
                </a:solidFill>
              </a:rPr>
              <a:t>--</a:t>
            </a:r>
            <a:r>
              <a:rPr lang="fr-FR" dirty="0" err="1">
                <a:solidFill>
                  <a:srgbClr val="FF0000"/>
                </a:solidFill>
              </a:rPr>
              <a:t>executor-cores</a:t>
            </a:r>
            <a:r>
              <a:rPr lang="fr-FR" dirty="0">
                <a:solidFill>
                  <a:srgbClr val="FF0000"/>
                </a:solidFill>
              </a:rPr>
              <a:t> = 3 </a:t>
            </a:r>
            <a:endParaRPr lang="fr-FR" dirty="0" smtClean="0">
              <a:solidFill>
                <a:srgbClr val="FF0000"/>
              </a:solidFill>
            </a:endParaRPr>
          </a:p>
          <a:p>
            <a:pPr marL="342900" indent="-342900">
              <a:buAutoNum type="arabicParenR"/>
            </a:pPr>
            <a:endParaRPr lang="fr-FR" dirty="0">
              <a:solidFill>
                <a:srgbClr val="FF0000"/>
              </a:solidFill>
            </a:endParaRPr>
          </a:p>
          <a:p>
            <a:pPr marL="342900" indent="-342900">
              <a:buAutoNum type="arabicParenR"/>
            </a:pPr>
            <a:r>
              <a:rPr lang="fr-FR" dirty="0"/>
              <a:t>Par nœud nous avons 14 </a:t>
            </a:r>
            <a:r>
              <a:rPr lang="fr-FR" dirty="0" err="1" smtClean="0"/>
              <a:t>cores</a:t>
            </a:r>
            <a:r>
              <a:rPr lang="fr-FR" dirty="0" smtClean="0"/>
              <a:t>, il faut </a:t>
            </a:r>
            <a:r>
              <a:rPr lang="fr-FR" dirty="0" err="1" smtClean="0"/>
              <a:t>allouerun</a:t>
            </a:r>
            <a:r>
              <a:rPr lang="fr-FR" dirty="0" smtClean="0"/>
              <a:t> </a:t>
            </a:r>
            <a:r>
              <a:rPr lang="fr-FR" dirty="0" err="1" smtClean="0"/>
              <a:t>core</a:t>
            </a:r>
            <a:r>
              <a:rPr lang="fr-FR" dirty="0" smtClean="0"/>
              <a:t> pour AM (application master ), Alors </a:t>
            </a:r>
            <a:r>
              <a:rPr lang="fr-FR" dirty="0"/>
              <a:t>le nombre d'exécuteurs par </a:t>
            </a:r>
            <a:r>
              <a:rPr lang="fr-FR" dirty="0" err="1"/>
              <a:t>noeud</a:t>
            </a:r>
            <a:r>
              <a:rPr lang="fr-FR" dirty="0"/>
              <a:t> est (14 - 1) / 3 = 4. </a:t>
            </a:r>
          </a:p>
          <a:p>
            <a:r>
              <a:rPr lang="fr-FR" dirty="0" smtClean="0"/>
              <a:t>       Nous </a:t>
            </a:r>
            <a:r>
              <a:rPr lang="fr-FR" dirty="0"/>
              <a:t>avons </a:t>
            </a:r>
            <a:r>
              <a:rPr lang="fr-FR" dirty="0" smtClean="0"/>
              <a:t>6 </a:t>
            </a:r>
            <a:r>
              <a:rPr lang="fr-FR" dirty="0"/>
              <a:t>nœuds, donc</a:t>
            </a:r>
            <a:r>
              <a:rPr lang="fr-FR" dirty="0" smtClean="0"/>
              <a:t>: </a:t>
            </a:r>
            <a:r>
              <a:rPr lang="fr-FR" dirty="0" smtClean="0">
                <a:solidFill>
                  <a:srgbClr val="FF0000"/>
                </a:solidFill>
              </a:rPr>
              <a:t>--</a:t>
            </a:r>
            <a:r>
              <a:rPr lang="fr-FR" dirty="0" err="1">
                <a:solidFill>
                  <a:srgbClr val="FF0000"/>
                </a:solidFill>
              </a:rPr>
              <a:t>num</a:t>
            </a:r>
            <a:r>
              <a:rPr lang="fr-FR" dirty="0">
                <a:solidFill>
                  <a:srgbClr val="FF0000"/>
                </a:solidFill>
              </a:rPr>
              <a:t>-exécuteurs = </a:t>
            </a:r>
            <a:r>
              <a:rPr lang="fr-FR" dirty="0" smtClean="0">
                <a:solidFill>
                  <a:srgbClr val="FF0000"/>
                </a:solidFill>
              </a:rPr>
              <a:t>24 maximum </a:t>
            </a:r>
          </a:p>
          <a:p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23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0200" y="1582341"/>
            <a:ext cx="105918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 </a:t>
            </a:r>
            <a:r>
              <a:rPr lang="fr-FR" dirty="0"/>
              <a:t>3 </a:t>
            </a:r>
            <a:r>
              <a:rPr lang="fr-FR" dirty="0" err="1"/>
              <a:t>coeurs</a:t>
            </a:r>
            <a:r>
              <a:rPr lang="fr-FR" dirty="0"/>
              <a:t> * 4 exécuteurs signifient </a:t>
            </a:r>
            <a:r>
              <a:rPr lang="fr-FR" dirty="0" smtClean="0"/>
              <a:t>qu’on aura 12 </a:t>
            </a:r>
            <a:r>
              <a:rPr lang="fr-FR" dirty="0"/>
              <a:t>threads </a:t>
            </a:r>
            <a:r>
              <a:rPr lang="fr-FR" dirty="0" smtClean="0"/>
              <a:t>pour lire les données </a:t>
            </a:r>
            <a:r>
              <a:rPr lang="fr-FR" dirty="0"/>
              <a:t>à partir de MFS par machine. </a:t>
            </a:r>
          </a:p>
          <a:p>
            <a:endParaRPr lang="fr-FR" dirty="0"/>
          </a:p>
          <a:p>
            <a:r>
              <a:rPr lang="fr-FR" dirty="0"/>
              <a:t>4) Par </a:t>
            </a:r>
            <a:r>
              <a:rPr lang="fr-FR" dirty="0" err="1"/>
              <a:t>noeud</a:t>
            </a:r>
            <a:r>
              <a:rPr lang="fr-FR" dirty="0"/>
              <a:t> nous avons </a:t>
            </a:r>
            <a:r>
              <a:rPr lang="fr-FR" dirty="0" smtClean="0"/>
              <a:t>128 - </a:t>
            </a:r>
            <a:r>
              <a:rPr lang="fr-FR" dirty="0"/>
              <a:t>8 = </a:t>
            </a:r>
            <a:r>
              <a:rPr lang="fr-FR" dirty="0" smtClean="0"/>
              <a:t>120 GB</a:t>
            </a:r>
            <a:r>
              <a:rPr lang="fr-FR" dirty="0"/>
              <a:t>. Ayant plus de 4 exécuteurs par nœud, cela représente </a:t>
            </a:r>
            <a:r>
              <a:rPr lang="fr-FR" dirty="0" smtClean="0"/>
              <a:t>30 Go </a:t>
            </a:r>
            <a:r>
              <a:rPr lang="fr-FR" dirty="0"/>
              <a:t>par exécuteur. </a:t>
            </a:r>
          </a:p>
          <a:p>
            <a:r>
              <a:rPr lang="fr-FR" dirty="0"/>
              <a:t>Supprimez 10% en tant que frais généraux YARN, laissant </a:t>
            </a:r>
            <a:r>
              <a:rPr lang="fr-FR" dirty="0" smtClean="0"/>
              <a:t>27 Go</a:t>
            </a:r>
            <a:endParaRPr lang="fr-FR" dirty="0"/>
          </a:p>
          <a:p>
            <a:r>
              <a:rPr lang="fr-FR" dirty="0"/>
              <a:t>  --</a:t>
            </a:r>
            <a:r>
              <a:rPr lang="fr-FR" dirty="0" err="1"/>
              <a:t>executor</a:t>
            </a:r>
            <a:r>
              <a:rPr lang="fr-FR" dirty="0"/>
              <a:t>-memory = </a:t>
            </a:r>
            <a:r>
              <a:rPr lang="fr-FR" dirty="0" smtClean="0"/>
              <a:t>27 Go</a:t>
            </a:r>
            <a:endParaRPr lang="fr-FR" dirty="0"/>
          </a:p>
          <a:p>
            <a:r>
              <a:rPr lang="fr-FR" dirty="0"/>
              <a:t>Cela conduit à </a:t>
            </a:r>
            <a:r>
              <a:rPr lang="fr-FR" dirty="0" smtClean="0"/>
              <a:t>24 </a:t>
            </a:r>
            <a:r>
              <a:rPr lang="fr-FR" dirty="0"/>
              <a:t>* 3 = </a:t>
            </a:r>
            <a:r>
              <a:rPr lang="fr-FR" dirty="0" smtClean="0"/>
              <a:t>72 </a:t>
            </a:r>
            <a:r>
              <a:rPr lang="fr-FR" dirty="0"/>
              <a:t>cœurs et </a:t>
            </a:r>
            <a:r>
              <a:rPr lang="fr-FR" dirty="0" smtClean="0"/>
              <a:t>27 </a:t>
            </a:r>
            <a:r>
              <a:rPr lang="fr-FR" dirty="0"/>
              <a:t>* </a:t>
            </a:r>
            <a:r>
              <a:rPr lang="fr-FR" dirty="0" smtClean="0"/>
              <a:t>24 </a:t>
            </a:r>
            <a:r>
              <a:rPr lang="fr-FR" dirty="0"/>
              <a:t>= </a:t>
            </a:r>
            <a:r>
              <a:rPr lang="fr-FR" dirty="0" smtClean="0"/>
              <a:t>648 Go</a:t>
            </a:r>
            <a:r>
              <a:rPr lang="fr-FR" dirty="0"/>
              <a:t>, ce qui laisse encore de la place pour les machines</a:t>
            </a:r>
            <a:r>
              <a:rPr lang="fr-FR" dirty="0" smtClean="0"/>
              <a:t>.</a:t>
            </a:r>
          </a:p>
          <a:p>
            <a:endParaRPr lang="fr-FR" dirty="0"/>
          </a:p>
          <a:p>
            <a:endParaRPr lang="fr-FR" dirty="0" smtClean="0"/>
          </a:p>
          <a:p>
            <a:r>
              <a:rPr lang="fr-FR" dirty="0">
                <a:solidFill>
                  <a:srgbClr val="212121"/>
                </a:solidFill>
                <a:latin typeface="Calibri,sans-serif"/>
              </a:rPr>
              <a:t>La taille de block par default est de 256Mo</a:t>
            </a:r>
          </a:p>
          <a:p>
            <a:endParaRPr lang="fr-FR" dirty="0">
              <a:solidFill>
                <a:srgbClr val="212121"/>
              </a:solidFill>
              <a:latin typeface="Calibri,sans-serif"/>
            </a:endParaRPr>
          </a:p>
          <a:p>
            <a:r>
              <a:rPr lang="fr-FR" dirty="0">
                <a:solidFill>
                  <a:srgbClr val="212121"/>
                </a:solidFill>
                <a:latin typeface="Segoe UI" panose="020B0502040204020203" pitchFamily="34" charset="0"/>
              </a:rPr>
              <a:t>Si on a un petit cluster ou un grand cluster avec des nœuds avec peu de RAM, définissez la taille de bloc à 128 Mo et définissez la valeur du paramètre </a:t>
            </a:r>
            <a:r>
              <a:rPr lang="fr-FR" dirty="0" err="1">
                <a:solidFill>
                  <a:srgbClr val="212121"/>
                </a:solidFill>
                <a:latin typeface="Segoe UI" panose="020B0502040204020203" pitchFamily="34" charset="0"/>
              </a:rPr>
              <a:t>io.sort.mb</a:t>
            </a:r>
            <a:r>
              <a:rPr lang="fr-FR" dirty="0">
                <a:solidFill>
                  <a:srgbClr val="212121"/>
                </a:solidFill>
                <a:latin typeface="Segoe UI" panose="020B0502040204020203" pitchFamily="34" charset="0"/>
              </a:rPr>
              <a:t> sur 190 Mo (  </a:t>
            </a:r>
            <a:r>
              <a:rPr lang="fr-FR" dirty="0" err="1">
                <a:solidFill>
                  <a:srgbClr val="212121"/>
                </a:solidFill>
                <a:latin typeface="Segoe UI" panose="020B0502040204020203" pitchFamily="34" charset="0"/>
              </a:rPr>
              <a:t>io.sort.mb</a:t>
            </a:r>
            <a:r>
              <a:rPr lang="fr-FR" dirty="0">
                <a:solidFill>
                  <a:srgbClr val="212121"/>
                </a:solidFill>
                <a:latin typeface="Segoe UI" panose="020B0502040204020203" pitchFamily="34" charset="0"/>
              </a:rPr>
              <a:t> est = 120% à 150 % de la taille de block )</a:t>
            </a:r>
          </a:p>
          <a:p>
            <a:r>
              <a:rPr lang="fr-FR" dirty="0" smtClean="0"/>
              <a:t> 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455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67711" y="126488"/>
            <a:ext cx="674678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b="1" dirty="0" err="1" smtClean="0">
                <a:solidFill>
                  <a:srgbClr val="A7114E"/>
                </a:solidFill>
              </a:rPr>
              <a:t>Tunning</a:t>
            </a:r>
            <a:r>
              <a:rPr lang="fr-FR" sz="3200" b="1" dirty="0" smtClean="0">
                <a:solidFill>
                  <a:srgbClr val="A7114E"/>
                </a:solidFill>
              </a:rPr>
              <a:t> </a:t>
            </a:r>
            <a:r>
              <a:rPr lang="fr-FR" sz="3200" b="1" dirty="0" err="1" smtClean="0">
                <a:solidFill>
                  <a:srgbClr val="A7114E"/>
                </a:solidFill>
              </a:rPr>
              <a:t>spark</a:t>
            </a:r>
            <a:r>
              <a:rPr lang="fr-FR" sz="3200" b="1" dirty="0" smtClean="0">
                <a:solidFill>
                  <a:srgbClr val="A7114E"/>
                </a:solidFill>
              </a:rPr>
              <a:t> - Kafka </a:t>
            </a:r>
          </a:p>
          <a:p>
            <a:r>
              <a:rPr lang="fr-FR" sz="1600" b="1" dirty="0" smtClean="0">
                <a:solidFill>
                  <a:srgbClr val="FF0000"/>
                </a:solidFill>
              </a:rPr>
              <a:t>Estimation </a:t>
            </a:r>
            <a:r>
              <a:rPr lang="fr-FR" sz="1600" b="1" dirty="0">
                <a:solidFill>
                  <a:srgbClr val="FF0000"/>
                </a:solidFill>
              </a:rPr>
              <a:t>de l'utilisation de la mémoire et du processeur pour les </a:t>
            </a:r>
            <a:r>
              <a:rPr lang="fr-FR" sz="1600" b="1" dirty="0" smtClean="0">
                <a:solidFill>
                  <a:srgbClr val="FF0000"/>
                </a:solidFill>
              </a:rPr>
              <a:t>jobs </a:t>
            </a:r>
            <a:r>
              <a:rPr lang="fr-FR" sz="1600" b="1" dirty="0" err="1" smtClean="0">
                <a:solidFill>
                  <a:srgbClr val="FF0000"/>
                </a:solidFill>
              </a:rPr>
              <a:t>Spark</a:t>
            </a:r>
            <a:endParaRPr lang="fr-FR" sz="1600" b="1" dirty="0">
              <a:solidFill>
                <a:srgbClr val="FF0000"/>
              </a:solidFill>
            </a:endParaRPr>
          </a:p>
          <a:p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7500" y="948690"/>
            <a:ext cx="11201400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/>
              <a:t> le choix du partitionnement a été sélectionné par le nœud de formule * disques physiques = nombre de partitions par </a:t>
            </a:r>
            <a:r>
              <a:rPr lang="fr-FR" sz="1600" dirty="0" smtClean="0"/>
              <a:t>sujet</a:t>
            </a:r>
          </a:p>
          <a:p>
            <a:endParaRPr lang="fr-FR" sz="1600" dirty="0">
              <a:solidFill>
                <a:srgbClr val="FF0000"/>
              </a:solidFill>
            </a:endParaRPr>
          </a:p>
          <a:p>
            <a:r>
              <a:rPr lang="fr-FR" sz="1600" dirty="0"/>
              <a:t>Pour un cluster de 6 nœuds avec 6To: 1To/disque par nœud : on a 6 partition </a:t>
            </a:r>
            <a:r>
              <a:rPr lang="fr-FR" sz="1600" dirty="0" err="1"/>
              <a:t>kafka</a:t>
            </a:r>
            <a:r>
              <a:rPr lang="fr-FR" sz="1600" dirty="0"/>
              <a:t> par machine, donc on a 36 partition au total  </a:t>
            </a:r>
            <a:endParaRPr lang="fr-FR" sz="1600" dirty="0" smtClean="0"/>
          </a:p>
          <a:p>
            <a:endParaRPr lang="fr-FR" sz="1600" dirty="0"/>
          </a:p>
          <a:p>
            <a:r>
              <a:rPr lang="fr-FR" sz="1600" dirty="0"/>
              <a:t>Pour augmenter le nombre de partition, on peut </a:t>
            </a:r>
            <a:r>
              <a:rPr lang="fr-FR" sz="1600" dirty="0" err="1"/>
              <a:t>spliter</a:t>
            </a:r>
            <a:r>
              <a:rPr lang="fr-FR" sz="1600" dirty="0"/>
              <a:t> les </a:t>
            </a:r>
            <a:r>
              <a:rPr lang="fr-FR" sz="1600" dirty="0" err="1"/>
              <a:t>topic</a:t>
            </a:r>
            <a:r>
              <a:rPr lang="fr-FR" sz="1600" dirty="0"/>
              <a:t> </a:t>
            </a:r>
            <a:r>
              <a:rPr lang="fr-FR" sz="1600" dirty="0" err="1"/>
              <a:t>kafka</a:t>
            </a:r>
            <a:r>
              <a:rPr lang="fr-FR" sz="1600" dirty="0"/>
              <a:t> : 1 </a:t>
            </a:r>
            <a:r>
              <a:rPr lang="fr-FR" sz="1600" dirty="0" err="1"/>
              <a:t>topic</a:t>
            </a:r>
            <a:r>
              <a:rPr lang="fr-FR" sz="1600" dirty="0"/>
              <a:t> en 12 petits </a:t>
            </a:r>
            <a:r>
              <a:rPr lang="fr-FR" sz="1600" dirty="0" err="1"/>
              <a:t>topics</a:t>
            </a:r>
            <a:r>
              <a:rPr lang="fr-FR" sz="1600" dirty="0"/>
              <a:t> chacun avec 6 partitions pour un total de 72 </a:t>
            </a:r>
            <a:r>
              <a:rPr lang="fr-FR" sz="1600" dirty="0" smtClean="0"/>
              <a:t>partitions par </a:t>
            </a:r>
            <a:r>
              <a:rPr lang="fr-FR" sz="1600" dirty="0" err="1" smtClean="0"/>
              <a:t>topic</a:t>
            </a:r>
            <a:r>
              <a:rPr lang="fr-FR" sz="1600" dirty="0" smtClean="0"/>
              <a:t>.</a:t>
            </a:r>
          </a:p>
          <a:p>
            <a:endParaRPr lang="fr-FR" sz="1600" dirty="0"/>
          </a:p>
          <a:p>
            <a:r>
              <a:rPr lang="fr-FR" sz="1600" dirty="0"/>
              <a:t>Nous </a:t>
            </a:r>
            <a:r>
              <a:rPr lang="fr-FR" sz="1600" dirty="0" smtClean="0"/>
              <a:t>pouvons également </a:t>
            </a:r>
            <a:r>
              <a:rPr lang="fr-FR" sz="1600" dirty="0"/>
              <a:t>redimensionné le nombre de partitions pour les </a:t>
            </a:r>
            <a:r>
              <a:rPr lang="fr-FR" sz="1600" dirty="0" smtClean="0"/>
              <a:t>autres </a:t>
            </a:r>
            <a:r>
              <a:rPr lang="fr-FR" sz="1600" dirty="0" err="1" smtClean="0"/>
              <a:t>topics</a:t>
            </a:r>
            <a:r>
              <a:rPr lang="fr-FR" sz="1600" dirty="0" smtClean="0"/>
              <a:t> , tout dépend de leur importance ( taille de données ) </a:t>
            </a:r>
          </a:p>
          <a:p>
            <a:endParaRPr lang="fr-FR" sz="1600" dirty="0"/>
          </a:p>
          <a:p>
            <a:r>
              <a:rPr lang="fr-FR" sz="1600" dirty="0" smtClean="0"/>
              <a:t>Si on a</a:t>
            </a:r>
            <a:r>
              <a:rPr lang="fr-FR" sz="1600" dirty="0"/>
              <a:t> beaucoup d'exceptions de délai d'attente </a:t>
            </a:r>
            <a:r>
              <a:rPr lang="fr-FR" sz="1600" dirty="0" smtClean="0"/>
              <a:t>RPC, on peut </a:t>
            </a:r>
            <a:r>
              <a:rPr lang="fr-FR" sz="1600" dirty="0"/>
              <a:t>augmenter le </a:t>
            </a:r>
            <a:r>
              <a:rPr lang="fr-FR" sz="1600" dirty="0" smtClean="0"/>
              <a:t>paramètre </a:t>
            </a:r>
            <a:r>
              <a:rPr lang="fr-FR" sz="1600" dirty="0" err="1" smtClean="0"/>
              <a:t>spark.executor.heartbeatInterval</a:t>
            </a:r>
            <a:r>
              <a:rPr lang="fr-FR" sz="1600" dirty="0" smtClean="0"/>
              <a:t> </a:t>
            </a:r>
            <a:r>
              <a:rPr lang="fr-FR" sz="1600" dirty="0"/>
              <a:t>de 10s (par défaut) à </a:t>
            </a:r>
            <a:r>
              <a:rPr lang="fr-FR" sz="1600" dirty="0" smtClean="0"/>
              <a:t>20s</a:t>
            </a:r>
          </a:p>
          <a:p>
            <a:endParaRPr lang="fr-FR" sz="1600" dirty="0"/>
          </a:p>
          <a:p>
            <a:r>
              <a:rPr lang="fr-FR" sz="1600" dirty="0"/>
              <a:t>Les problèmes de mémoire insuffisante et les plantages aléatoires de l'application </a:t>
            </a:r>
            <a:r>
              <a:rPr lang="fr-FR" sz="1600" dirty="0" smtClean="0"/>
              <a:t>on peut le </a:t>
            </a:r>
            <a:r>
              <a:rPr lang="fr-FR" sz="1600" dirty="0" err="1" smtClean="0"/>
              <a:t>resoudre</a:t>
            </a:r>
            <a:r>
              <a:rPr lang="fr-FR" sz="1600" dirty="0" smtClean="0"/>
              <a:t> </a:t>
            </a:r>
            <a:r>
              <a:rPr lang="fr-FR" sz="1600" dirty="0"/>
              <a:t>en augmentant la mémoire </a:t>
            </a:r>
            <a:r>
              <a:rPr lang="fr-FR" sz="1600" dirty="0" smtClean="0"/>
              <a:t>par exécuteur</a:t>
            </a:r>
          </a:p>
          <a:p>
            <a:endParaRPr lang="fr-FR" sz="1600" dirty="0"/>
          </a:p>
          <a:p>
            <a:pPr fontAlgn="base"/>
            <a:r>
              <a:rPr lang="fr-FR" sz="1600" dirty="0" smtClean="0"/>
              <a:t>On peut aussi augmenter </a:t>
            </a:r>
            <a:r>
              <a:rPr lang="fr-FR" sz="1600" dirty="0"/>
              <a:t>la </a:t>
            </a:r>
            <a:r>
              <a:rPr lang="fr-FR" sz="1600" dirty="0" smtClean="0"/>
              <a:t>fenêtre (</a:t>
            </a:r>
            <a:r>
              <a:rPr lang="fr-FR" sz="1600" dirty="0" err="1" smtClean="0"/>
              <a:t>window</a:t>
            </a:r>
            <a:r>
              <a:rPr lang="fr-FR" sz="1600" dirty="0" smtClean="0"/>
              <a:t>) </a:t>
            </a:r>
            <a:r>
              <a:rPr lang="fr-FR" sz="1600" dirty="0"/>
              <a:t>du </a:t>
            </a:r>
            <a:r>
              <a:rPr lang="fr-FR" sz="1600" dirty="0" smtClean="0"/>
              <a:t>job de 30s par exemple </a:t>
            </a:r>
            <a:r>
              <a:rPr lang="fr-FR" sz="1600" dirty="0"/>
              <a:t>à 1 </a:t>
            </a:r>
            <a:r>
              <a:rPr lang="fr-FR" sz="1600" dirty="0" smtClean="0"/>
              <a:t>m 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457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/>
          <p:cNvGrpSpPr/>
          <p:nvPr/>
        </p:nvGrpSpPr>
        <p:grpSpPr>
          <a:xfrm>
            <a:off x="8153400" y="1620620"/>
            <a:ext cx="4038600" cy="4470691"/>
            <a:chOff x="7572143" y="1620620"/>
            <a:chExt cx="4619857" cy="4470691"/>
          </a:xfrm>
        </p:grpSpPr>
        <p:grpSp>
          <p:nvGrpSpPr>
            <p:cNvPr id="6" name="Groupe 5"/>
            <p:cNvGrpSpPr/>
            <p:nvPr/>
          </p:nvGrpSpPr>
          <p:grpSpPr>
            <a:xfrm>
              <a:off x="7572143" y="1620620"/>
              <a:ext cx="4619857" cy="4470691"/>
              <a:chOff x="7572143" y="1620620"/>
              <a:chExt cx="4619857" cy="4470691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7572143" y="1620620"/>
                <a:ext cx="2514392" cy="447069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9566031" y="2346165"/>
                <a:ext cx="2625969" cy="2939916"/>
              </a:xfrm>
              <a:prstGeom prst="rect">
                <a:avLst/>
              </a:prstGeom>
              <a:solidFill>
                <a:srgbClr val="F2F2F2"/>
              </a:solidFill>
              <a:ln w="1016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Lato Light" panose="020F0302020204030203" pitchFamily="34" charset="0"/>
                </a:endParaRPr>
              </a:p>
            </p:txBody>
          </p:sp>
        </p:grpSp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12227" y="2744035"/>
              <a:ext cx="2031244" cy="2301409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444799" y="1620620"/>
            <a:ext cx="8496097" cy="2195503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274320" rIns="914400" rtlCol="0" anchor="ctr"/>
          <a:lstStyle/>
          <a:p>
            <a:endParaRPr lang="fr-FR" sz="1600" dirty="0"/>
          </a:p>
          <a:p>
            <a:r>
              <a:rPr lang="fr-FR" sz="1600" dirty="0"/>
              <a:t>La taille du bloc Hadoop est généralement fixée à 64 128 ou 256 Mo</a:t>
            </a:r>
          </a:p>
          <a:p>
            <a:r>
              <a:rPr lang="fr-FR" sz="1600" dirty="0"/>
              <a:t>Un petit fichier est celui qui est plus petit que la taille du bloc HDFS</a:t>
            </a:r>
          </a:p>
          <a:p>
            <a:r>
              <a:rPr lang="fr-FR" sz="1600" dirty="0"/>
              <a:t>En </a:t>
            </a:r>
            <a:r>
              <a:rPr lang="fr-FR" sz="1600" dirty="0" smtClean="0"/>
              <a:t>général, </a:t>
            </a:r>
            <a:r>
              <a:rPr lang="fr-FR" sz="1600" dirty="0"/>
              <a:t>un petit fichier dans </a:t>
            </a:r>
            <a:r>
              <a:rPr lang="fr-FR" sz="1600" dirty="0" err="1" smtClean="0"/>
              <a:t>Hadoop</a:t>
            </a:r>
            <a:r>
              <a:rPr lang="fr-FR" sz="1600" dirty="0" smtClean="0"/>
              <a:t> </a:t>
            </a:r>
            <a:r>
              <a:rPr lang="fr-FR" sz="1600" dirty="0"/>
              <a:t>est &lt; 75% de la taille de block : exemple :  75 * 128/100 = 96Mo </a:t>
            </a:r>
          </a:p>
          <a:p>
            <a:endParaRPr lang="fr-FR" sz="1600" dirty="0"/>
          </a:p>
          <a:p>
            <a:r>
              <a:rPr lang="fr-FR" sz="1600" dirty="0"/>
              <a:t>Avoir un grand nombre de petits fichiers va dégrader les performances du traitement </a:t>
            </a:r>
            <a:r>
              <a:rPr lang="fr-FR" sz="1600" dirty="0" err="1"/>
              <a:t>MapReduce</a:t>
            </a:r>
            <a:r>
              <a:rPr lang="fr-FR" sz="1600" dirty="0"/>
              <a:t>. </a:t>
            </a:r>
          </a:p>
          <a:p>
            <a:r>
              <a:rPr lang="fr-FR" sz="1600" dirty="0"/>
              <a:t>Un nombre de petits fichiers signifie une grande quantité des IO </a:t>
            </a:r>
            <a:r>
              <a:rPr lang="fr-FR" sz="1600" dirty="0" err="1"/>
              <a:t>disk</a:t>
            </a:r>
            <a:r>
              <a:rPr lang="fr-FR" sz="1600" dirty="0"/>
              <a:t>.</a:t>
            </a:r>
          </a:p>
          <a:p>
            <a:pPr>
              <a:lnSpc>
                <a:spcPct val="80000"/>
              </a:lnSpc>
            </a:pPr>
            <a:endParaRPr lang="en-US" sz="1400" dirty="0">
              <a:solidFill>
                <a:schemeClr val="tx1"/>
              </a:solidFill>
              <a:latin typeface="Lato Light" panose="020F0302020204030203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19615" y="6512630"/>
            <a:ext cx="51648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prstClr val="white">
                    <a:lumMod val="85000"/>
                  </a:prstClr>
                </a:solidFill>
                <a:latin typeface="Lato Heavy" panose="020F0902020204030203" pitchFamily="34" charset="0"/>
                <a:cs typeface="Lato Heavy" panose="020F0902020204030203" pitchFamily="34" charset="0"/>
              </a:rPr>
              <a:t>IDEA</a:t>
            </a:r>
          </a:p>
        </p:txBody>
      </p:sp>
      <p:sp>
        <p:nvSpPr>
          <p:cNvPr id="34" name="Titre 6"/>
          <p:cNvSpPr txBox="1">
            <a:spLocks/>
          </p:cNvSpPr>
          <p:nvPr/>
        </p:nvSpPr>
        <p:spPr>
          <a:xfrm>
            <a:off x="4959350" y="165100"/>
            <a:ext cx="6388100" cy="906463"/>
          </a:xfrm>
          <a:prstGeom prst="rect">
            <a:avLst/>
          </a:prstGeom>
        </p:spPr>
        <p:txBody>
          <a:bodyPr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fr-FR" sz="2800" b="1" spc="-100" dirty="0" smtClean="0">
                <a:solidFill>
                  <a:srgbClr val="C3145B"/>
                </a:solidFill>
                <a:latin typeface="Arial Black" panose="020B0A04020102020204" pitchFamily="34" charset="0"/>
              </a:rPr>
              <a:t>Les bonnes Pratiques : Hadoop</a:t>
            </a:r>
            <a:endParaRPr lang="fr-FR" sz="2800" b="1" spc="-100" dirty="0">
              <a:solidFill>
                <a:srgbClr val="C3145B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Espace réservé du pied de page 4"/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50474"/>
              </a:buClr>
              <a:buFont typeface="Wingdings" panose="05000000000000000000" pitchFamily="2" charset="2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ED83F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err="1" smtClean="0"/>
              <a:t>jemsdataconnect</a:t>
            </a:r>
            <a:endParaRPr lang="fr-FR" b="1" dirty="0"/>
          </a:p>
        </p:txBody>
      </p:sp>
      <p:sp>
        <p:nvSpPr>
          <p:cNvPr id="27" name="Rectangle 26"/>
          <p:cNvSpPr/>
          <p:nvPr/>
        </p:nvSpPr>
        <p:spPr>
          <a:xfrm>
            <a:off x="445195" y="3843164"/>
            <a:ext cx="8519879" cy="2248147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274320" rIns="914400" rtlCol="0" anchor="ctr"/>
          <a:lstStyle/>
          <a:p>
            <a:r>
              <a:rPr lang="fr-FR" sz="1600" b="1" dirty="0" smtClean="0">
                <a:solidFill>
                  <a:schemeClr val="dk1"/>
                </a:solidFill>
              </a:rPr>
              <a:t>Exemple : </a:t>
            </a:r>
          </a:p>
          <a:p>
            <a:endParaRPr lang="fr-FR" sz="1600" dirty="0" smtClean="0">
              <a:solidFill>
                <a:schemeClr val="dk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solidFill>
                  <a:schemeClr val="dk1"/>
                </a:solidFill>
              </a:rPr>
              <a:t>Si </a:t>
            </a:r>
            <a:r>
              <a:rPr lang="fr-FR" sz="1600" dirty="0">
                <a:solidFill>
                  <a:schemeClr val="dk1"/>
                </a:solidFill>
              </a:rPr>
              <a:t>on a 20 000 fichiers contenant chacun 1 Mo de données, un job </a:t>
            </a:r>
            <a:r>
              <a:rPr lang="fr-FR" sz="1600" dirty="0" err="1">
                <a:solidFill>
                  <a:schemeClr val="dk1"/>
                </a:solidFill>
              </a:rPr>
              <a:t>MapReduce</a:t>
            </a:r>
            <a:r>
              <a:rPr lang="fr-FR" sz="1600" dirty="0">
                <a:solidFill>
                  <a:schemeClr val="dk1"/>
                </a:solidFill>
              </a:rPr>
              <a:t> planifiera 20 000 tâches de </a:t>
            </a:r>
            <a:r>
              <a:rPr lang="fr-FR" sz="1600" dirty="0" err="1">
                <a:solidFill>
                  <a:schemeClr val="dk1"/>
                </a:solidFill>
              </a:rPr>
              <a:t>map</a:t>
            </a:r>
            <a:r>
              <a:rPr lang="fr-FR" sz="1600" dirty="0">
                <a:solidFill>
                  <a:schemeClr val="dk1"/>
                </a:solidFill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>
              <a:solidFill>
                <a:schemeClr val="dk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dk1"/>
                </a:solidFill>
              </a:rPr>
              <a:t>Dans Hadoop: 1 </a:t>
            </a:r>
            <a:r>
              <a:rPr lang="fr-FR" sz="1600" dirty="0" err="1">
                <a:solidFill>
                  <a:schemeClr val="dk1"/>
                </a:solidFill>
              </a:rPr>
              <a:t>map</a:t>
            </a:r>
            <a:r>
              <a:rPr lang="fr-FR" sz="1600" dirty="0">
                <a:solidFill>
                  <a:schemeClr val="dk1"/>
                </a:solidFill>
              </a:rPr>
              <a:t> = 1 JVM, donc dans notre exemple </a:t>
            </a:r>
            <a:r>
              <a:rPr lang="fr-FR" sz="1600" dirty="0" smtClean="0">
                <a:solidFill>
                  <a:schemeClr val="dk1"/>
                </a:solidFill>
              </a:rPr>
              <a:t>avec </a:t>
            </a:r>
            <a:r>
              <a:rPr lang="fr-FR" sz="1600" dirty="0">
                <a:solidFill>
                  <a:schemeClr val="dk1"/>
                </a:solidFill>
              </a:rPr>
              <a:t>20 000 </a:t>
            </a:r>
            <a:r>
              <a:rPr lang="fr-FR" sz="1600" dirty="0" err="1" smtClean="0">
                <a:solidFill>
                  <a:schemeClr val="dk1"/>
                </a:solidFill>
              </a:rPr>
              <a:t>map</a:t>
            </a:r>
            <a:r>
              <a:rPr lang="fr-FR" sz="1600" dirty="0" smtClean="0">
                <a:solidFill>
                  <a:schemeClr val="dk1"/>
                </a:solidFill>
              </a:rPr>
              <a:t>, </a:t>
            </a:r>
            <a:r>
              <a:rPr lang="fr-FR" sz="1600" dirty="0">
                <a:solidFill>
                  <a:schemeClr val="dk1"/>
                </a:solidFill>
              </a:rPr>
              <a:t>on </a:t>
            </a:r>
            <a:r>
              <a:rPr lang="fr-FR" sz="1600" dirty="0" smtClean="0">
                <a:solidFill>
                  <a:schemeClr val="dk1"/>
                </a:solidFill>
              </a:rPr>
              <a:t>aura </a:t>
            </a:r>
            <a:r>
              <a:rPr lang="fr-FR" sz="1600" dirty="0">
                <a:solidFill>
                  <a:schemeClr val="dk1"/>
                </a:solidFill>
              </a:rPr>
              <a:t>besoin de 20 000 JVM pour traiter cette </a:t>
            </a:r>
            <a:r>
              <a:rPr lang="fr-FR" sz="1600" dirty="0" smtClean="0">
                <a:solidFill>
                  <a:schemeClr val="dk1"/>
                </a:solidFill>
              </a:rPr>
              <a:t>tâche, </a:t>
            </a:r>
            <a:r>
              <a:rPr lang="fr-FR" sz="1600" dirty="0">
                <a:solidFill>
                  <a:schemeClr val="dk1"/>
                </a:solidFill>
              </a:rPr>
              <a:t>il faut avoir un cluster de +1000 </a:t>
            </a:r>
            <a:r>
              <a:rPr lang="fr-FR" sz="1600" dirty="0" smtClean="0">
                <a:solidFill>
                  <a:schemeClr val="dk1"/>
                </a:solidFill>
              </a:rPr>
              <a:t>nœuds </a:t>
            </a:r>
            <a:r>
              <a:rPr lang="fr-FR" sz="1600" dirty="0">
                <a:solidFill>
                  <a:schemeClr val="dk1"/>
                </a:solidFill>
              </a:rPr>
              <a:t>pour gérer tous ces </a:t>
            </a:r>
            <a:r>
              <a:rPr lang="fr-FR" sz="1600" dirty="0" smtClean="0">
                <a:solidFill>
                  <a:schemeClr val="dk1"/>
                </a:solidFill>
              </a:rPr>
              <a:t>JVM.</a:t>
            </a:r>
            <a:endParaRPr lang="fr-FR" sz="1600" dirty="0">
              <a:solidFill>
                <a:schemeClr val="dk1"/>
              </a:solidFill>
            </a:endParaRPr>
          </a:p>
          <a:p>
            <a:pPr>
              <a:lnSpc>
                <a:spcPct val="80000"/>
              </a:lnSpc>
            </a:pPr>
            <a:endParaRPr lang="en-US" sz="1400" dirty="0">
              <a:solidFill>
                <a:schemeClr val="tx1"/>
              </a:solidFill>
              <a:latin typeface="Lato Light" panose="020F03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19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219615" y="6512630"/>
            <a:ext cx="51648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prstClr val="white">
                    <a:lumMod val="85000"/>
                  </a:prstClr>
                </a:solidFill>
                <a:latin typeface="Lato Heavy" panose="020F0902020204030203" pitchFamily="34" charset="0"/>
                <a:cs typeface="Lato Heavy" panose="020F0902020204030203" pitchFamily="34" charset="0"/>
              </a:rPr>
              <a:t>IDEA</a:t>
            </a:r>
          </a:p>
        </p:txBody>
      </p:sp>
      <p:sp>
        <p:nvSpPr>
          <p:cNvPr id="34" name="Titre 6"/>
          <p:cNvSpPr txBox="1">
            <a:spLocks/>
          </p:cNvSpPr>
          <p:nvPr/>
        </p:nvSpPr>
        <p:spPr>
          <a:xfrm>
            <a:off x="4959350" y="165100"/>
            <a:ext cx="6388100" cy="906463"/>
          </a:xfrm>
          <a:prstGeom prst="rect">
            <a:avLst/>
          </a:prstGeom>
        </p:spPr>
        <p:txBody>
          <a:bodyPr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fr-FR" sz="2800" b="1" spc="-100" dirty="0" smtClean="0">
                <a:solidFill>
                  <a:srgbClr val="C3145B"/>
                </a:solidFill>
                <a:latin typeface="Arial Black" panose="020B0A04020102020204" pitchFamily="34" charset="0"/>
              </a:rPr>
              <a:t>Les bonnes pratiques : </a:t>
            </a:r>
            <a:r>
              <a:rPr lang="fr-FR" sz="2800" b="1" spc="-100" dirty="0" err="1" smtClean="0">
                <a:solidFill>
                  <a:srgbClr val="C3145B"/>
                </a:solidFill>
                <a:latin typeface="Arial Black" panose="020B0A04020102020204" pitchFamily="34" charset="0"/>
              </a:rPr>
              <a:t>Hive</a:t>
            </a:r>
            <a:endParaRPr lang="fr-FR" sz="2800" b="1" spc="-100" dirty="0">
              <a:solidFill>
                <a:srgbClr val="C3145B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5" name="Groupe 4"/>
          <p:cNvGrpSpPr/>
          <p:nvPr/>
        </p:nvGrpSpPr>
        <p:grpSpPr>
          <a:xfrm>
            <a:off x="7487737" y="1620620"/>
            <a:ext cx="4606074" cy="3189603"/>
            <a:chOff x="7487737" y="1620620"/>
            <a:chExt cx="4606074" cy="3189603"/>
          </a:xfrm>
        </p:grpSpPr>
        <p:sp>
          <p:nvSpPr>
            <p:cNvPr id="3" name="Rectangle 2"/>
            <p:cNvSpPr/>
            <p:nvPr/>
          </p:nvSpPr>
          <p:spPr>
            <a:xfrm>
              <a:off x="7487737" y="1620620"/>
              <a:ext cx="2514392" cy="31896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467842" y="1745463"/>
              <a:ext cx="2625969" cy="2939916"/>
            </a:xfrm>
            <a:prstGeom prst="rect">
              <a:avLst/>
            </a:prstGeom>
            <a:solidFill>
              <a:srgbClr val="F2F2F2"/>
            </a:solidFill>
            <a:ln w="1016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Lato Light" panose="020F0302020204030203" pitchFamily="34" charset="0"/>
              </a:endParaRPr>
            </a:p>
          </p:txBody>
        </p:sp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45257" y="2221320"/>
              <a:ext cx="2271137" cy="1988201"/>
            </a:xfrm>
            <a:prstGeom prst="rect">
              <a:avLst/>
            </a:prstGeom>
          </p:spPr>
        </p:pic>
      </p:grpSp>
      <p:sp>
        <p:nvSpPr>
          <p:cNvPr id="14" name="Espace réservé du pied de page 4"/>
          <p:cNvSpPr txBox="1">
            <a:spLocks/>
          </p:cNvSpPr>
          <p:nvPr/>
        </p:nvSpPr>
        <p:spPr>
          <a:xfrm>
            <a:off x="4032055" y="661267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50474"/>
              </a:buClr>
              <a:buFont typeface="Wingdings" panose="05000000000000000000" pitchFamily="2" charset="2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ED83F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err="1" smtClean="0"/>
              <a:t>jemsdataconnect</a:t>
            </a:r>
            <a:endParaRPr lang="fr-FR" b="1" dirty="0"/>
          </a:p>
        </p:txBody>
      </p:sp>
      <p:sp>
        <p:nvSpPr>
          <p:cNvPr id="2" name="Rectangle 1"/>
          <p:cNvSpPr/>
          <p:nvPr/>
        </p:nvSpPr>
        <p:spPr>
          <a:xfrm>
            <a:off x="444799" y="1620621"/>
            <a:ext cx="8496097" cy="1333594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274320" rIns="914400" rtlCol="0" anchor="ctr"/>
          <a:lstStyle/>
          <a:p>
            <a:r>
              <a:rPr lang="fr-FR" sz="1600" dirty="0"/>
              <a:t>Utiliser des tables </a:t>
            </a:r>
            <a:r>
              <a:rPr lang="fr-FR" sz="1600" dirty="0" smtClean="0"/>
              <a:t>internes </a:t>
            </a:r>
            <a:r>
              <a:rPr lang="fr-FR" sz="1600" dirty="0"/>
              <a:t>quand </a:t>
            </a:r>
            <a:r>
              <a:rPr lang="fr-FR" sz="1600" dirty="0" smtClean="0"/>
              <a:t>:</a:t>
            </a:r>
          </a:p>
          <a:p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Les données sont temporaires ( cas de job </a:t>
            </a:r>
            <a:r>
              <a:rPr lang="fr-FR" sz="1600" dirty="0" err="1"/>
              <a:t>processing</a:t>
            </a:r>
            <a:r>
              <a:rPr lang="fr-FR" sz="1600" dirty="0"/>
              <a:t> 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Si on veut créer une table en fonction de la table existante (AS SELECT)</a:t>
            </a:r>
          </a:p>
          <a:p>
            <a:pPr>
              <a:lnSpc>
                <a:spcPct val="80000"/>
              </a:lnSpc>
            </a:pPr>
            <a:endParaRPr lang="en-US" sz="1600" dirty="0">
              <a:solidFill>
                <a:prstClr val="white"/>
              </a:solidFill>
              <a:latin typeface="Lato Light" panose="020F0302020204030203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32907" y="3004236"/>
            <a:ext cx="8519879" cy="1755966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274320" rIns="914400" rtlCol="0" anchor="ctr"/>
          <a:lstStyle/>
          <a:p>
            <a:r>
              <a:rPr lang="fr-FR" sz="1600" dirty="0"/>
              <a:t>Utiliser des tables externe quand </a:t>
            </a:r>
            <a:r>
              <a:rPr lang="fr-FR" sz="1600" dirty="0" smtClean="0"/>
              <a:t>:</a:t>
            </a:r>
          </a:p>
          <a:p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Les données doivent rester dans l'emplacement sous-jacent, même après une table DROP.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Cela peut s'appliquer si vous pointez plusieurs schémas (tables ou vues) à un seul ensemble de données.</a:t>
            </a:r>
          </a:p>
          <a:p>
            <a:pPr>
              <a:lnSpc>
                <a:spcPct val="80000"/>
              </a:lnSpc>
            </a:pPr>
            <a:endParaRPr lang="en-US" sz="1600" dirty="0">
              <a:solidFill>
                <a:prstClr val="white"/>
              </a:solidFill>
              <a:latin typeface="Lato Light" panose="020F0302020204030203" pitchFamily="34" charset="0"/>
            </a:endParaRP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906" y="4903985"/>
            <a:ext cx="8519879" cy="161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7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1512" y="1365178"/>
            <a:ext cx="11321144" cy="2508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212121"/>
                </a:solidFill>
                <a:latin typeface="Calibri,sans-serif"/>
              </a:rPr>
              <a:t> </a:t>
            </a:r>
            <a:endParaRPr lang="fr-FR" sz="1400" dirty="0">
              <a:solidFill>
                <a:srgbClr val="212121"/>
              </a:solidFill>
              <a:latin typeface="Segoe UI" panose="020B0502040204020203" pitchFamily="34" charset="0"/>
            </a:endParaRPr>
          </a:p>
          <a:p>
            <a:pPr indent="-411163">
              <a:lnSpc>
                <a:spcPct val="90000"/>
              </a:lnSpc>
              <a:spcBef>
                <a:spcPts val="1000"/>
              </a:spcBef>
              <a:buClr>
                <a:srgbClr val="E50474"/>
              </a:buClr>
              <a:buFont typeface="Wingdings" panose="05000000000000000000" pitchFamily="2" charset="2"/>
              <a:buChar char="q"/>
            </a:pPr>
            <a:r>
              <a:rPr lang="fr-FR" sz="2000" dirty="0"/>
              <a:t>Dans </a:t>
            </a:r>
            <a:r>
              <a:rPr lang="fr-FR" sz="2000" dirty="0" err="1"/>
              <a:t>spark</a:t>
            </a:r>
            <a:r>
              <a:rPr lang="fr-FR" sz="2000" dirty="0"/>
              <a:t> le flux de données (lecture des partitions </a:t>
            </a:r>
            <a:r>
              <a:rPr lang="fr-FR" sz="2000" dirty="0" err="1"/>
              <a:t>kafka</a:t>
            </a:r>
            <a:r>
              <a:rPr lang="fr-FR" sz="2000" dirty="0"/>
              <a:t>  ) est découpé en RDDS, les </a:t>
            </a:r>
            <a:r>
              <a:rPr lang="fr-FR" sz="2000" dirty="0" err="1"/>
              <a:t>rdd</a:t>
            </a:r>
            <a:r>
              <a:rPr lang="fr-FR" sz="2000" dirty="0"/>
              <a:t> sont eux aussi divisés en partitions.</a:t>
            </a:r>
          </a:p>
          <a:p>
            <a:pPr indent="-411163">
              <a:lnSpc>
                <a:spcPct val="90000"/>
              </a:lnSpc>
              <a:spcBef>
                <a:spcPts val="1000"/>
              </a:spcBef>
              <a:buClr>
                <a:srgbClr val="E50474"/>
              </a:buClr>
              <a:buFont typeface="Wingdings" panose="05000000000000000000" pitchFamily="2" charset="2"/>
              <a:buChar char="q"/>
            </a:pPr>
            <a:r>
              <a:rPr lang="fr-FR" sz="2000" dirty="0"/>
              <a:t>Par </a:t>
            </a:r>
            <a:r>
              <a:rPr lang="fr-FR" sz="2000" dirty="0" err="1"/>
              <a:t>défault</a:t>
            </a:r>
            <a:r>
              <a:rPr lang="fr-FR" sz="2000" dirty="0"/>
              <a:t>, une partition de RDD est traitée par un cœur </a:t>
            </a:r>
            <a:r>
              <a:rPr lang="fr-FR" sz="2000" dirty="0" smtClean="0"/>
              <a:t>CPU</a:t>
            </a:r>
            <a:r>
              <a:rPr lang="fr-FR" sz="2000" dirty="0"/>
              <a:t> </a:t>
            </a:r>
          </a:p>
          <a:p>
            <a:pPr indent="-411163">
              <a:lnSpc>
                <a:spcPct val="90000"/>
              </a:lnSpc>
              <a:spcBef>
                <a:spcPts val="1000"/>
              </a:spcBef>
              <a:buClr>
                <a:srgbClr val="E50474"/>
              </a:buClr>
              <a:buFont typeface="Wingdings" panose="05000000000000000000" pitchFamily="2" charset="2"/>
              <a:buChar char="q"/>
            </a:pPr>
            <a:r>
              <a:rPr lang="fr-FR" sz="2000" dirty="0"/>
              <a:t>Le connecteur Kafka-</a:t>
            </a:r>
            <a:r>
              <a:rPr lang="fr-FR" sz="2000" dirty="0" err="1"/>
              <a:t>Spark</a:t>
            </a:r>
            <a:r>
              <a:rPr lang="fr-FR" sz="2000" dirty="0"/>
              <a:t> propose une interface haut niveau qui va permettre de mapper directement chaque partition des RDD à chaque partition du topic Kafka.</a:t>
            </a:r>
          </a:p>
          <a:p>
            <a:r>
              <a:rPr lang="fr-FR" sz="1400" dirty="0">
                <a:solidFill>
                  <a:srgbClr val="212121"/>
                </a:solidFill>
                <a:latin typeface="Calibri,sans-serif"/>
              </a:rPr>
              <a:t> </a:t>
            </a:r>
            <a:endParaRPr lang="fr-FR" sz="1400" dirty="0">
              <a:solidFill>
                <a:srgbClr val="212121"/>
              </a:solidFill>
              <a:latin typeface="Segoe UI" panose="020B0502040204020203" pitchFamily="34" charset="0"/>
            </a:endParaRPr>
          </a:p>
          <a:p>
            <a:r>
              <a:rPr lang="fr-FR" sz="1400" dirty="0">
                <a:solidFill>
                  <a:srgbClr val="212121"/>
                </a:solidFill>
                <a:latin typeface="Calibri,sans-serif"/>
              </a:rPr>
              <a:t> </a:t>
            </a:r>
            <a:endParaRPr lang="fr-FR" sz="1400" dirty="0">
              <a:solidFill>
                <a:srgbClr val="212121"/>
              </a:solidFill>
              <a:latin typeface="Segoe UI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13665" y="5657"/>
            <a:ext cx="5688288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b="1" dirty="0" smtClean="0">
                <a:solidFill>
                  <a:srgbClr val="A7114E"/>
                </a:solidFill>
              </a:rPr>
              <a:t>Les allocations de ressources</a:t>
            </a:r>
          </a:p>
          <a:p>
            <a:r>
              <a:rPr lang="fr-FR" sz="1600" b="1" dirty="0" smtClean="0">
                <a:solidFill>
                  <a:srgbClr val="A7114E"/>
                </a:solidFill>
              </a:rPr>
              <a:t>	Recommandation(2) : </a:t>
            </a:r>
            <a:r>
              <a:rPr lang="fr-FR" sz="1600" b="1" dirty="0" err="1" smtClean="0">
                <a:solidFill>
                  <a:srgbClr val="A7114E"/>
                </a:solidFill>
              </a:rPr>
              <a:t>spark</a:t>
            </a:r>
            <a:r>
              <a:rPr lang="fr-FR" sz="1600" b="1" dirty="0" smtClean="0">
                <a:solidFill>
                  <a:srgbClr val="A7114E"/>
                </a:solidFill>
              </a:rPr>
              <a:t> </a:t>
            </a:r>
            <a:r>
              <a:rPr lang="fr-FR" sz="1600" b="1" dirty="0" err="1" smtClean="0">
                <a:solidFill>
                  <a:srgbClr val="A7114E"/>
                </a:solidFill>
              </a:rPr>
              <a:t>kafka</a:t>
            </a:r>
            <a:endParaRPr lang="fr-FR" sz="1600" b="1" dirty="0">
              <a:solidFill>
                <a:srgbClr val="A7114E"/>
              </a:solidFill>
            </a:endParaRPr>
          </a:p>
        </p:txBody>
      </p:sp>
      <p:grpSp>
        <p:nvGrpSpPr>
          <p:cNvPr id="9" name="Groupe 8"/>
          <p:cNvGrpSpPr/>
          <p:nvPr/>
        </p:nvGrpSpPr>
        <p:grpSpPr>
          <a:xfrm>
            <a:off x="793214" y="4076241"/>
            <a:ext cx="1718631" cy="2153735"/>
            <a:chOff x="793214" y="4076241"/>
            <a:chExt cx="1718631" cy="2153735"/>
          </a:xfrm>
        </p:grpSpPr>
        <p:sp>
          <p:nvSpPr>
            <p:cNvPr id="4" name="Rectangle 3"/>
            <p:cNvSpPr/>
            <p:nvPr/>
          </p:nvSpPr>
          <p:spPr>
            <a:xfrm>
              <a:off x="793214" y="4076241"/>
              <a:ext cx="1718631" cy="21537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 à coins arrondis 4"/>
            <p:cNvSpPr/>
            <p:nvPr/>
          </p:nvSpPr>
          <p:spPr>
            <a:xfrm>
              <a:off x="1090669" y="4654564"/>
              <a:ext cx="1123720" cy="1399142"/>
            </a:xfrm>
            <a:prstGeom prst="roundRect">
              <a:avLst/>
            </a:prstGeom>
            <a:solidFill>
              <a:srgbClr val="E5047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Topic1  </a:t>
              </a:r>
              <a:r>
                <a:rPr lang="fr-FR" sz="1400" dirty="0" smtClean="0"/>
                <a:t>12 partitions</a:t>
              </a:r>
              <a:endParaRPr lang="fr-FR" sz="14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265243" y="4216345"/>
              <a:ext cx="77457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>
                  <a:solidFill>
                    <a:srgbClr val="212121"/>
                  </a:solidFill>
                  <a:latin typeface="Calibri,sans-serif"/>
                </a:rPr>
                <a:t>Kafka</a:t>
              </a:r>
              <a:endParaRPr lang="fr-FR" dirty="0"/>
            </a:p>
          </p:txBody>
        </p:sp>
      </p:grpSp>
      <p:sp>
        <p:nvSpPr>
          <p:cNvPr id="7" name="Ellipse 6"/>
          <p:cNvSpPr/>
          <p:nvPr/>
        </p:nvSpPr>
        <p:spPr>
          <a:xfrm>
            <a:off x="4924540" y="4704440"/>
            <a:ext cx="1134737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Spark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8657422" y="4076240"/>
            <a:ext cx="1718631" cy="2153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8657422" y="4224247"/>
            <a:ext cx="1595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>
                <a:solidFill>
                  <a:srgbClr val="212121"/>
                </a:solidFill>
                <a:latin typeface="Calibri,sans-serif"/>
              </a:rPr>
              <a:t>ElasticSearch</a:t>
            </a:r>
            <a:endParaRPr lang="fr-FR" dirty="0"/>
          </a:p>
        </p:txBody>
      </p:sp>
      <p:sp>
        <p:nvSpPr>
          <p:cNvPr id="12" name="Rectangle à coins arrondis 11"/>
          <p:cNvSpPr/>
          <p:nvPr/>
        </p:nvSpPr>
        <p:spPr>
          <a:xfrm>
            <a:off x="8954877" y="4704440"/>
            <a:ext cx="1123720" cy="1399142"/>
          </a:xfrm>
          <a:prstGeom prst="roundRect">
            <a:avLst/>
          </a:prstGeom>
          <a:solidFill>
            <a:srgbClr val="E504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Index</a:t>
            </a:r>
          </a:p>
          <a:p>
            <a:pPr algn="ctr"/>
            <a:r>
              <a:rPr lang="fr-FR" sz="1400" dirty="0" smtClean="0"/>
              <a:t>8 </a:t>
            </a:r>
            <a:r>
              <a:rPr lang="fr-FR" sz="1400" dirty="0" err="1"/>
              <a:t>shards</a:t>
            </a:r>
            <a:endParaRPr lang="fr-FR" sz="1400" dirty="0"/>
          </a:p>
        </p:txBody>
      </p:sp>
      <p:cxnSp>
        <p:nvCxnSpPr>
          <p:cNvPr id="14" name="Connecteur droit avec flèche 13"/>
          <p:cNvCxnSpPr>
            <a:stCxn id="4" idx="3"/>
            <a:endCxn id="7" idx="2"/>
          </p:cNvCxnSpPr>
          <p:nvPr/>
        </p:nvCxnSpPr>
        <p:spPr>
          <a:xfrm>
            <a:off x="2511845" y="5153109"/>
            <a:ext cx="2412695" cy="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>
            <a:stCxn id="7" idx="6"/>
            <a:endCxn id="10" idx="1"/>
          </p:cNvCxnSpPr>
          <p:nvPr/>
        </p:nvCxnSpPr>
        <p:spPr>
          <a:xfrm flipV="1">
            <a:off x="6059277" y="5153108"/>
            <a:ext cx="2598145" cy="8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2547086" y="4242775"/>
            <a:ext cx="27143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12 </a:t>
            </a:r>
            <a:r>
              <a:rPr lang="fr-FR" dirty="0" err="1" smtClean="0"/>
              <a:t>cores</a:t>
            </a:r>
            <a:r>
              <a:rPr lang="fr-FR" dirty="0" smtClean="0"/>
              <a:t> réservés pour lire </a:t>
            </a:r>
          </a:p>
          <a:p>
            <a:r>
              <a:rPr lang="fr-FR" dirty="0" smtClean="0"/>
              <a:t>les données </a:t>
            </a:r>
          </a:p>
          <a:p>
            <a:r>
              <a:rPr lang="fr-FR" dirty="0" smtClean="0"/>
              <a:t>depuis les 12 partitions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5922084" y="4359268"/>
            <a:ext cx="2784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8 </a:t>
            </a:r>
            <a:r>
              <a:rPr lang="fr-FR" dirty="0" err="1" smtClean="0"/>
              <a:t>cores</a:t>
            </a:r>
            <a:r>
              <a:rPr lang="fr-FR" dirty="0" smtClean="0"/>
              <a:t> réservés pour écrire</a:t>
            </a:r>
          </a:p>
          <a:p>
            <a:r>
              <a:rPr lang="fr-FR" dirty="0" smtClean="0"/>
              <a:t>Dans </a:t>
            </a:r>
            <a:r>
              <a:rPr lang="fr-FR" dirty="0" err="1" smtClean="0"/>
              <a:t>elasticsearch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176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5057" y="127617"/>
            <a:ext cx="6030548" cy="3791239"/>
          </a:xfrm>
        </p:spPr>
        <p:txBody>
          <a:bodyPr/>
          <a:lstStyle/>
          <a:p>
            <a:r>
              <a:rPr lang="fr-FR" sz="4000" dirty="0" smtClean="0"/>
              <a:t>Spark : Les bonnes pratiques</a:t>
            </a:r>
            <a:endParaRPr lang="id-ID" sz="4000" dirty="0"/>
          </a:p>
        </p:txBody>
      </p:sp>
    </p:spTree>
    <p:extLst>
      <p:ext uri="{BB962C8B-B14F-4D97-AF65-F5344CB8AC3E}">
        <p14:creationId xmlns:p14="http://schemas.microsoft.com/office/powerpoint/2010/main" val="162500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7038975" y="122239"/>
            <a:ext cx="4688660" cy="5635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A7114E"/>
                </a:solidFill>
                <a:latin typeface="+mn-lt"/>
                <a:ea typeface="+mn-ea"/>
                <a:cs typeface="+mn-cs"/>
              </a:rPr>
              <a:t>Gestion de la mémoire</a:t>
            </a:r>
          </a:p>
        </p:txBody>
      </p:sp>
      <p:sp>
        <p:nvSpPr>
          <p:cNvPr id="3" name="Espace réservé du contenu 2"/>
          <p:cNvSpPr txBox="1">
            <a:spLocks/>
          </p:cNvSpPr>
          <p:nvPr/>
        </p:nvSpPr>
        <p:spPr>
          <a:xfrm>
            <a:off x="304801" y="1182687"/>
            <a:ext cx="11887199" cy="513238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fr-FR" sz="2200" dirty="0" err="1" smtClean="0"/>
              <a:t>Execution</a:t>
            </a:r>
            <a:r>
              <a:rPr lang="fr-FR" sz="2200" dirty="0" smtClean="0"/>
              <a:t> memory : utilisée pour le calcul (sorts, joins, </a:t>
            </a:r>
            <a:r>
              <a:rPr lang="fr-FR" sz="2200" dirty="0" err="1" smtClean="0"/>
              <a:t>etc</a:t>
            </a:r>
            <a:r>
              <a:rPr lang="fr-FR" sz="2200" dirty="0" smtClean="0"/>
              <a:t>)</a:t>
            </a:r>
          </a:p>
          <a:p>
            <a:pPr>
              <a:buFont typeface="Wingdings" panose="05000000000000000000" pitchFamily="2" charset="2"/>
              <a:buChar char="q"/>
            </a:pPr>
            <a:endParaRPr lang="fr-FR" sz="22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fr-FR" sz="2200" dirty="0" smtClean="0"/>
              <a:t>Storage memory : utilisée comme cache, pour propager les données internes</a:t>
            </a:r>
          </a:p>
          <a:p>
            <a:pPr>
              <a:buFont typeface="Wingdings" panose="05000000000000000000" pitchFamily="2" charset="2"/>
              <a:buChar char="q"/>
            </a:pPr>
            <a:endParaRPr lang="fr-FR" sz="22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fr-FR" sz="2200" dirty="0" smtClean="0"/>
              <a:t>Les applications qui utilisent le cache réservent un </a:t>
            </a:r>
            <a:r>
              <a:rPr lang="fr-FR" sz="2200" dirty="0" err="1" smtClean="0"/>
              <a:t>minimun</a:t>
            </a:r>
            <a:r>
              <a:rPr lang="fr-FR" sz="2200" dirty="0" smtClean="0"/>
              <a:t> d’espace de stockage pour les données </a:t>
            </a:r>
            <a:r>
              <a:rPr lang="fr-FR" sz="2200" dirty="0" err="1" smtClean="0"/>
              <a:t>persistentes</a:t>
            </a:r>
            <a:r>
              <a:rPr lang="fr-FR" sz="2200" dirty="0" smtClean="0"/>
              <a:t> </a:t>
            </a:r>
          </a:p>
          <a:p>
            <a:pPr>
              <a:buFont typeface="Wingdings" panose="05000000000000000000" pitchFamily="2" charset="2"/>
              <a:buChar char="q"/>
            </a:pPr>
            <a:endParaRPr lang="fr-FR" sz="22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fr-FR" sz="2200" dirty="0"/>
              <a:t>Pour éviter toute erreur de </a:t>
            </a:r>
            <a:r>
              <a:rPr lang="fr-FR" sz="2200" dirty="0" err="1"/>
              <a:t>OutOfMemory</a:t>
            </a:r>
            <a:r>
              <a:rPr lang="fr-FR" sz="2200" dirty="0"/>
              <a:t>, </a:t>
            </a:r>
            <a:r>
              <a:rPr lang="fr-FR" sz="2200" dirty="0" err="1"/>
              <a:t>spark</a:t>
            </a:r>
            <a:r>
              <a:rPr lang="fr-FR" sz="2200" dirty="0"/>
              <a:t> permet d'utiliser seulement 90% du </a:t>
            </a:r>
            <a:r>
              <a:rPr lang="fr-FR" sz="2200" dirty="0" err="1"/>
              <a:t>heap</a:t>
            </a:r>
            <a:r>
              <a:rPr lang="fr-FR" sz="2200" dirty="0"/>
              <a:t>, qui est contrôlé par le paramètre </a:t>
            </a:r>
            <a:r>
              <a:rPr lang="fr-FR" sz="2200" dirty="0" err="1"/>
              <a:t>spark.storage.safetyFraction</a:t>
            </a:r>
            <a:r>
              <a:rPr lang="fr-FR" sz="2200" dirty="0"/>
              <a:t> </a:t>
            </a:r>
            <a:endParaRPr lang="fr-FR" sz="2200" dirty="0" smtClean="0"/>
          </a:p>
          <a:p>
            <a:pPr>
              <a:buFont typeface="Wingdings" panose="05000000000000000000" pitchFamily="2" charset="2"/>
              <a:buChar char="q"/>
            </a:pPr>
            <a:endParaRPr lang="fr-FR" sz="2200" dirty="0"/>
          </a:p>
          <a:p>
            <a:pPr>
              <a:buFont typeface="Wingdings" panose="05000000000000000000" pitchFamily="2" charset="2"/>
              <a:buChar char="q"/>
            </a:pPr>
            <a:r>
              <a:rPr lang="fr-FR" sz="2200" dirty="0"/>
              <a:t>Une certaine quantité de mémoire est réservée pour la mise en cache des données que nous traitions, et cette partie est généralement 60% , qui est contrôlé par le paramètre </a:t>
            </a:r>
            <a:r>
              <a:rPr lang="fr-FR" sz="2200" dirty="0" err="1"/>
              <a:t>spark.storage.memoryFraction</a:t>
            </a:r>
            <a:r>
              <a:rPr lang="fr-FR" sz="2200" dirty="0"/>
              <a:t> </a:t>
            </a:r>
            <a:endParaRPr lang="fr-FR" sz="2200" dirty="0" smtClean="0"/>
          </a:p>
          <a:p>
            <a:pPr>
              <a:buFont typeface="Wingdings" panose="05000000000000000000" pitchFamily="2" charset="2"/>
              <a:buChar char="q"/>
            </a:pPr>
            <a:endParaRPr lang="fr-FR" sz="2200" dirty="0"/>
          </a:p>
          <a:p>
            <a:pPr>
              <a:buFont typeface="Wingdings" panose="05000000000000000000" pitchFamily="2" charset="2"/>
              <a:buChar char="q"/>
            </a:pPr>
            <a:r>
              <a:rPr lang="fr-FR" sz="2200" dirty="0"/>
              <a:t>Si on veut savoir combien de données qu'on peut mettre en cache dans Spark, on doit prendre la somme de toutes les tailles de </a:t>
            </a:r>
            <a:r>
              <a:rPr lang="fr-FR" sz="2200" dirty="0" err="1"/>
              <a:t>heaps</a:t>
            </a:r>
            <a:r>
              <a:rPr lang="fr-FR" sz="2200" dirty="0"/>
              <a:t> pour tous les exécuteurs ,  multipliez par </a:t>
            </a:r>
            <a:r>
              <a:rPr lang="fr-FR" sz="2200" dirty="0" err="1"/>
              <a:t>safetyFraction</a:t>
            </a:r>
            <a:r>
              <a:rPr lang="fr-FR" sz="2200" dirty="0"/>
              <a:t> et par </a:t>
            </a:r>
            <a:r>
              <a:rPr lang="fr-FR" sz="2200" dirty="0" err="1"/>
              <a:t>storage.memoryFraction</a:t>
            </a:r>
            <a:r>
              <a:rPr lang="fr-FR" sz="2200" dirty="0"/>
              <a:t>: </a:t>
            </a:r>
            <a:r>
              <a:rPr lang="fr-FR" sz="2200" dirty="0" err="1"/>
              <a:t>safetyFraction</a:t>
            </a:r>
            <a:r>
              <a:rPr lang="fr-FR" sz="2200" dirty="0"/>
              <a:t> * </a:t>
            </a:r>
            <a:r>
              <a:rPr lang="fr-FR" sz="2200" dirty="0" err="1"/>
              <a:t>memoryFraction</a:t>
            </a:r>
            <a:r>
              <a:rPr lang="fr-FR" sz="2200" dirty="0"/>
              <a:t> : 0,9 * 0,6 = 0,54 %</a:t>
            </a:r>
          </a:p>
          <a:p>
            <a:pPr marL="0" indent="0">
              <a:buNone/>
            </a:pPr>
            <a:endParaRPr lang="fr-FR" sz="2000" dirty="0" smtClean="0"/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24144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97120" y="213791"/>
            <a:ext cx="35878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b="1" dirty="0" smtClean="0">
                <a:solidFill>
                  <a:srgbClr val="A7114E"/>
                </a:solidFill>
              </a:rPr>
              <a:t>Les </a:t>
            </a:r>
            <a:r>
              <a:rPr lang="fr-FR" sz="3600" b="1" dirty="0" err="1" smtClean="0">
                <a:solidFill>
                  <a:srgbClr val="A7114E"/>
                </a:solidFill>
              </a:rPr>
              <a:t>shuffles</a:t>
            </a:r>
            <a:r>
              <a:rPr lang="fr-FR" sz="3600" b="1" dirty="0" smtClean="0">
                <a:solidFill>
                  <a:srgbClr val="A7114E"/>
                </a:solidFill>
              </a:rPr>
              <a:t> </a:t>
            </a:r>
            <a:r>
              <a:rPr lang="fr-FR" sz="3600" b="1" dirty="0" err="1" smtClean="0">
                <a:solidFill>
                  <a:srgbClr val="A7114E"/>
                </a:solidFill>
              </a:rPr>
              <a:t>Spark</a:t>
            </a:r>
            <a:endParaRPr lang="fr-FR" sz="1600" b="1" dirty="0">
              <a:solidFill>
                <a:srgbClr val="A7114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9683" y="1499126"/>
            <a:ext cx="1180803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u="sng" dirty="0">
                <a:solidFill>
                  <a:srgbClr val="212121"/>
                </a:solidFill>
                <a:latin typeface="Calibri,sans-serif"/>
              </a:rPr>
              <a:t>Le shuffle memory </a:t>
            </a:r>
            <a:r>
              <a:rPr lang="en-US" b="1" i="1" u="sng" dirty="0" err="1">
                <a:solidFill>
                  <a:srgbClr val="212121"/>
                </a:solidFill>
                <a:latin typeface="Calibri,sans-serif"/>
              </a:rPr>
              <a:t>dans</a:t>
            </a:r>
            <a:r>
              <a:rPr lang="en-US" b="1" i="1" u="sng" dirty="0">
                <a:solidFill>
                  <a:srgbClr val="212121"/>
                </a:solidFill>
                <a:latin typeface="Calibri,sans-serif"/>
              </a:rPr>
              <a:t> spark :</a:t>
            </a:r>
            <a:endParaRPr lang="en-US" dirty="0">
              <a:solidFill>
                <a:srgbClr val="212121"/>
              </a:solidFill>
              <a:latin typeface="Segoe UI" panose="020B0502040204020203" pitchFamily="34" charset="0"/>
            </a:endParaRPr>
          </a:p>
          <a:p>
            <a:r>
              <a:rPr lang="en-US" dirty="0">
                <a:solidFill>
                  <a:srgbClr val="212121"/>
                </a:solidFill>
                <a:latin typeface="Calibri,sans-serif"/>
              </a:rPr>
              <a:t> </a:t>
            </a:r>
            <a:endParaRPr lang="en-US" dirty="0">
              <a:solidFill>
                <a:srgbClr val="212121"/>
              </a:solidFill>
              <a:latin typeface="Segoe UI" panose="020B0502040204020203" pitchFamily="34" charset="0"/>
            </a:endParaRPr>
          </a:p>
          <a:p>
            <a:r>
              <a:rPr lang="en-US" dirty="0">
                <a:solidFill>
                  <a:srgbClr val="212121"/>
                </a:solidFill>
                <a:latin typeface="Segoe UI" panose="020B0502040204020203" pitchFamily="34" charset="0"/>
              </a:rPr>
              <a:t>O</a:t>
            </a:r>
            <a:r>
              <a:rPr lang="en-US" dirty="0" smtClean="0">
                <a:solidFill>
                  <a:srgbClr val="212121"/>
                </a:solidFill>
                <a:latin typeface="Calibri,sans-serif"/>
              </a:rPr>
              <a:t>n </a:t>
            </a:r>
            <a:r>
              <a:rPr lang="en-US" dirty="0" err="1">
                <a:solidFill>
                  <a:srgbClr val="212121"/>
                </a:solidFill>
                <a:latin typeface="Calibri,sans-serif"/>
              </a:rPr>
              <a:t>peut</a:t>
            </a:r>
            <a:r>
              <a:rPr lang="en-US" dirty="0">
                <a:solidFill>
                  <a:srgbClr val="212121"/>
                </a:solidFill>
                <a:latin typeface="Calibri,sans-serif"/>
              </a:rPr>
              <a:t> </a:t>
            </a:r>
            <a:r>
              <a:rPr lang="en-US" dirty="0" err="1">
                <a:solidFill>
                  <a:srgbClr val="212121"/>
                </a:solidFill>
                <a:latin typeface="Calibri,sans-serif"/>
              </a:rPr>
              <a:t>utiliser</a:t>
            </a:r>
            <a:r>
              <a:rPr lang="en-US" dirty="0">
                <a:solidFill>
                  <a:srgbClr val="212121"/>
                </a:solidFill>
                <a:latin typeface="Calibri,sans-serif"/>
              </a:rPr>
              <a:t> </a:t>
            </a:r>
            <a:r>
              <a:rPr lang="en-US" dirty="0" err="1" smtClean="0">
                <a:solidFill>
                  <a:srgbClr val="212121"/>
                </a:solidFill>
                <a:latin typeface="Calibri,sans-serif"/>
              </a:rPr>
              <a:t>jusqu'à</a:t>
            </a:r>
            <a:r>
              <a:rPr lang="en-US" dirty="0">
                <a:solidFill>
                  <a:srgbClr val="212121"/>
                </a:solidFill>
                <a:latin typeface="Calibri,sans-serif"/>
              </a:rPr>
              <a:t> </a:t>
            </a:r>
            <a:r>
              <a:rPr lang="en-US" dirty="0" smtClean="0">
                <a:solidFill>
                  <a:srgbClr val="212121"/>
                </a:solidFill>
                <a:latin typeface="Calibri,sans-serif"/>
              </a:rPr>
              <a:t>: </a:t>
            </a:r>
            <a:r>
              <a:rPr lang="en-US" dirty="0" err="1" smtClean="0">
                <a:solidFill>
                  <a:srgbClr val="212121"/>
                </a:solidFill>
                <a:latin typeface="Calibri,sans-serif"/>
              </a:rPr>
              <a:t>spark.shuffle.safetyFraction</a:t>
            </a:r>
            <a:r>
              <a:rPr lang="en-US" dirty="0" smtClean="0">
                <a:solidFill>
                  <a:srgbClr val="212121"/>
                </a:solidFill>
                <a:latin typeface="Calibri,sans-serif"/>
              </a:rPr>
              <a:t>  * </a:t>
            </a:r>
            <a:r>
              <a:rPr lang="en-US" dirty="0" err="1">
                <a:solidFill>
                  <a:srgbClr val="212121"/>
                </a:solidFill>
                <a:latin typeface="Calibri,sans-serif"/>
              </a:rPr>
              <a:t>spark.shuffle.memoryFraction</a:t>
            </a:r>
            <a:r>
              <a:rPr lang="en-US" dirty="0">
                <a:solidFill>
                  <a:srgbClr val="212121"/>
                </a:solidFill>
                <a:latin typeface="Calibri,sans-serif"/>
              </a:rPr>
              <a:t> </a:t>
            </a:r>
            <a:r>
              <a:rPr lang="en-US" dirty="0" smtClean="0">
                <a:solidFill>
                  <a:srgbClr val="212121"/>
                </a:solidFill>
                <a:latin typeface="Calibri,sans-serif"/>
              </a:rPr>
              <a:t>: 0,8 </a:t>
            </a:r>
            <a:r>
              <a:rPr lang="en-US" dirty="0">
                <a:solidFill>
                  <a:srgbClr val="212121"/>
                </a:solidFill>
                <a:latin typeface="Calibri,sans-serif"/>
              </a:rPr>
              <a:t>* 0,2 = 0,16 </a:t>
            </a:r>
          </a:p>
          <a:p>
            <a:endParaRPr lang="en-US" dirty="0" smtClean="0">
              <a:solidFill>
                <a:srgbClr val="212121"/>
              </a:solidFill>
              <a:latin typeface="Calibri,sans-serif"/>
            </a:endParaRPr>
          </a:p>
          <a:p>
            <a:r>
              <a:rPr lang="en-US" dirty="0" smtClean="0">
                <a:solidFill>
                  <a:srgbClr val="212121"/>
                </a:solidFill>
                <a:latin typeface="Calibri,sans-serif"/>
              </a:rPr>
              <a:t>16</a:t>
            </a:r>
            <a:r>
              <a:rPr lang="en-US" dirty="0">
                <a:solidFill>
                  <a:srgbClr val="212121"/>
                </a:solidFill>
                <a:latin typeface="Calibri,sans-serif"/>
              </a:rPr>
              <a:t>%  heap JVM pour le shuffle.</a:t>
            </a:r>
            <a:endParaRPr lang="en-US" dirty="0">
              <a:solidFill>
                <a:srgbClr val="212121"/>
              </a:solidFill>
              <a:latin typeface="Segoe UI" panose="020B0502040204020203" pitchFamily="34" charset="0"/>
            </a:endParaRPr>
          </a:p>
          <a:p>
            <a:r>
              <a:rPr lang="en-US" dirty="0">
                <a:solidFill>
                  <a:srgbClr val="212121"/>
                </a:solidFill>
                <a:latin typeface="Calibri,sans-serif"/>
              </a:rPr>
              <a:t> </a:t>
            </a:r>
            <a:endParaRPr lang="en-US" dirty="0">
              <a:solidFill>
                <a:srgbClr val="212121"/>
              </a:solidFill>
              <a:latin typeface="Segoe UI" panose="020B0502040204020203" pitchFamily="34" charset="0"/>
            </a:endParaRPr>
          </a:p>
          <a:p>
            <a:r>
              <a:rPr lang="en-US" dirty="0">
                <a:solidFill>
                  <a:srgbClr val="212121"/>
                </a:solidFill>
                <a:latin typeface="Calibri,sans-serif"/>
              </a:rPr>
              <a:t>La </a:t>
            </a:r>
            <a:r>
              <a:rPr lang="en-US" dirty="0" err="1" smtClean="0">
                <a:solidFill>
                  <a:srgbClr val="212121"/>
                </a:solidFill>
                <a:latin typeface="Calibri,sans-serif"/>
              </a:rPr>
              <a:t>quantité</a:t>
            </a:r>
            <a:r>
              <a:rPr lang="en-US" dirty="0" smtClean="0">
                <a:solidFill>
                  <a:srgbClr val="212121"/>
                </a:solidFill>
                <a:latin typeface="Calibri,sans-serif"/>
              </a:rPr>
              <a:t> </a:t>
            </a:r>
            <a:r>
              <a:rPr lang="en-US" dirty="0">
                <a:solidFill>
                  <a:srgbClr val="212121"/>
                </a:solidFill>
                <a:latin typeface="Calibri,sans-serif"/>
              </a:rPr>
              <a:t>de RAM qui vas </a:t>
            </a:r>
            <a:r>
              <a:rPr lang="en-US" dirty="0" err="1">
                <a:solidFill>
                  <a:srgbClr val="212121"/>
                </a:solidFill>
                <a:latin typeface="Calibri,sans-serif"/>
              </a:rPr>
              <a:t>être</a:t>
            </a:r>
            <a:r>
              <a:rPr lang="en-US" dirty="0">
                <a:solidFill>
                  <a:srgbClr val="212121"/>
                </a:solidFill>
                <a:latin typeface="Calibri,sans-serif"/>
              </a:rPr>
              <a:t> </a:t>
            </a:r>
            <a:r>
              <a:rPr lang="en-US" dirty="0" err="1">
                <a:solidFill>
                  <a:srgbClr val="212121"/>
                </a:solidFill>
                <a:latin typeface="Calibri,sans-serif"/>
              </a:rPr>
              <a:t>utilisé</a:t>
            </a:r>
            <a:r>
              <a:rPr lang="en-US" dirty="0">
                <a:solidFill>
                  <a:srgbClr val="212121"/>
                </a:solidFill>
                <a:latin typeface="Calibri,sans-serif"/>
              </a:rPr>
              <a:t> par le </a:t>
            </a:r>
            <a:r>
              <a:rPr lang="en-US" dirty="0" err="1">
                <a:solidFill>
                  <a:srgbClr val="212121"/>
                </a:solidFill>
                <a:latin typeface="Calibri,sans-serif"/>
              </a:rPr>
              <a:t>processus</a:t>
            </a:r>
            <a:r>
              <a:rPr lang="en-US" dirty="0">
                <a:solidFill>
                  <a:srgbClr val="212121"/>
                </a:solidFill>
                <a:latin typeface="Calibri,sans-serif"/>
              </a:rPr>
              <a:t> spark pour </a:t>
            </a:r>
            <a:r>
              <a:rPr lang="en-US" dirty="0" err="1">
                <a:solidFill>
                  <a:srgbClr val="212121"/>
                </a:solidFill>
                <a:latin typeface="Calibri,sans-serif"/>
              </a:rPr>
              <a:t>dérouler</a:t>
            </a:r>
            <a:r>
              <a:rPr lang="en-US" dirty="0">
                <a:solidFill>
                  <a:srgbClr val="212121"/>
                </a:solidFill>
                <a:latin typeface="Calibri,sans-serif"/>
              </a:rPr>
              <a:t> un bloc de </a:t>
            </a:r>
            <a:r>
              <a:rPr lang="en-US" dirty="0" err="1">
                <a:solidFill>
                  <a:srgbClr val="212121"/>
                </a:solidFill>
                <a:latin typeface="Calibri,sans-serif"/>
              </a:rPr>
              <a:t>données</a:t>
            </a:r>
            <a:r>
              <a:rPr lang="en-US" dirty="0">
                <a:solidFill>
                  <a:srgbClr val="212121"/>
                </a:solidFill>
                <a:latin typeface="Calibri,sans-serif"/>
              </a:rPr>
              <a:t> </a:t>
            </a:r>
            <a:r>
              <a:rPr lang="en-US" dirty="0" err="1">
                <a:solidFill>
                  <a:srgbClr val="212121"/>
                </a:solidFill>
                <a:latin typeface="Calibri,sans-serif"/>
              </a:rPr>
              <a:t>dans</a:t>
            </a:r>
            <a:r>
              <a:rPr lang="en-US" dirty="0">
                <a:solidFill>
                  <a:srgbClr val="212121"/>
                </a:solidFill>
                <a:latin typeface="Calibri,sans-serif"/>
              </a:rPr>
              <a:t> la </a:t>
            </a:r>
            <a:r>
              <a:rPr lang="en-US" dirty="0" err="1">
                <a:solidFill>
                  <a:srgbClr val="212121"/>
                </a:solidFill>
                <a:latin typeface="Calibri,sans-serif"/>
              </a:rPr>
              <a:t>mémoire</a:t>
            </a:r>
            <a:r>
              <a:rPr lang="en-US" dirty="0">
                <a:solidFill>
                  <a:srgbClr val="212121"/>
                </a:solidFill>
                <a:latin typeface="Calibri,sans-serif"/>
              </a:rPr>
              <a:t> </a:t>
            </a:r>
            <a:r>
              <a:rPr lang="en-US" dirty="0" err="1">
                <a:solidFill>
                  <a:srgbClr val="212121"/>
                </a:solidFill>
                <a:latin typeface="Calibri,sans-serif"/>
              </a:rPr>
              <a:t>est</a:t>
            </a:r>
            <a:r>
              <a:rPr lang="en-US" dirty="0">
                <a:solidFill>
                  <a:srgbClr val="212121"/>
                </a:solidFill>
                <a:latin typeface="Calibri,sans-serif"/>
              </a:rPr>
              <a:t> </a:t>
            </a:r>
            <a:r>
              <a:rPr lang="en-US" dirty="0" err="1">
                <a:solidFill>
                  <a:srgbClr val="212121"/>
                </a:solidFill>
                <a:latin typeface="Calibri,sans-serif"/>
              </a:rPr>
              <a:t>spark.storage.unrollFraction</a:t>
            </a:r>
            <a:r>
              <a:rPr lang="en-US" dirty="0">
                <a:solidFill>
                  <a:srgbClr val="212121"/>
                </a:solidFill>
                <a:latin typeface="Calibri,sans-serif"/>
              </a:rPr>
              <a:t> * </a:t>
            </a:r>
            <a:r>
              <a:rPr lang="en-US" dirty="0" err="1">
                <a:solidFill>
                  <a:srgbClr val="212121"/>
                </a:solidFill>
                <a:latin typeface="Calibri,sans-serif"/>
              </a:rPr>
              <a:t>spark.storage.memoryFraction</a:t>
            </a:r>
            <a:r>
              <a:rPr lang="en-US" dirty="0">
                <a:solidFill>
                  <a:srgbClr val="212121"/>
                </a:solidFill>
                <a:latin typeface="Calibri,sans-serif"/>
              </a:rPr>
              <a:t> * </a:t>
            </a:r>
            <a:r>
              <a:rPr lang="en-US" dirty="0" err="1">
                <a:solidFill>
                  <a:srgbClr val="212121"/>
                </a:solidFill>
                <a:latin typeface="Calibri,sans-serif"/>
              </a:rPr>
              <a:t>spark.storage.safetyFraction</a:t>
            </a:r>
            <a:r>
              <a:rPr lang="en-US" dirty="0">
                <a:solidFill>
                  <a:srgbClr val="212121"/>
                </a:solidFill>
                <a:latin typeface="Calibri,sans-serif"/>
              </a:rPr>
              <a:t> :</a:t>
            </a:r>
            <a:endParaRPr lang="en-US" dirty="0">
              <a:solidFill>
                <a:srgbClr val="212121"/>
              </a:solidFill>
              <a:latin typeface="Segoe UI" panose="020B0502040204020203" pitchFamily="34" charset="0"/>
            </a:endParaRPr>
          </a:p>
          <a:p>
            <a:r>
              <a:rPr lang="en-US" dirty="0">
                <a:solidFill>
                  <a:srgbClr val="212121"/>
                </a:solidFill>
                <a:latin typeface="Calibri,sans-serif"/>
              </a:rPr>
              <a:t> </a:t>
            </a:r>
            <a:endParaRPr lang="en-US" dirty="0">
              <a:solidFill>
                <a:srgbClr val="212121"/>
              </a:solidFill>
              <a:latin typeface="Segoe UI" panose="020B0502040204020203" pitchFamily="34" charset="0"/>
            </a:endParaRPr>
          </a:p>
          <a:p>
            <a:r>
              <a:rPr lang="en-US" dirty="0">
                <a:solidFill>
                  <a:srgbClr val="212121"/>
                </a:solidFill>
                <a:latin typeface="Calibri,sans-serif"/>
              </a:rPr>
              <a:t>les </a:t>
            </a:r>
            <a:r>
              <a:rPr lang="en-US" dirty="0" err="1">
                <a:solidFill>
                  <a:srgbClr val="212121"/>
                </a:solidFill>
                <a:latin typeface="Calibri,sans-serif"/>
              </a:rPr>
              <a:t>valeurs</a:t>
            </a:r>
            <a:r>
              <a:rPr lang="en-US" dirty="0">
                <a:solidFill>
                  <a:srgbClr val="212121"/>
                </a:solidFill>
                <a:latin typeface="Calibri,sans-serif"/>
              </a:rPr>
              <a:t> par </a:t>
            </a:r>
            <a:r>
              <a:rPr lang="en-US" dirty="0" err="1">
                <a:solidFill>
                  <a:srgbClr val="212121"/>
                </a:solidFill>
                <a:latin typeface="Calibri,sans-serif"/>
              </a:rPr>
              <a:t>défaut</a:t>
            </a:r>
            <a:r>
              <a:rPr lang="en-US" dirty="0">
                <a:solidFill>
                  <a:srgbClr val="212121"/>
                </a:solidFill>
                <a:latin typeface="Calibri,sans-serif"/>
              </a:rPr>
              <a:t> </a:t>
            </a:r>
            <a:r>
              <a:rPr lang="en-US" dirty="0" err="1">
                <a:solidFill>
                  <a:srgbClr val="212121"/>
                </a:solidFill>
                <a:latin typeface="Calibri,sans-serif"/>
              </a:rPr>
              <a:t>égal</a:t>
            </a:r>
            <a:r>
              <a:rPr lang="en-US" dirty="0">
                <a:solidFill>
                  <a:srgbClr val="212121"/>
                </a:solidFill>
                <a:latin typeface="Calibri,sans-serif"/>
              </a:rPr>
              <a:t> à 0,6 * 0.2 * 0.9 = 0,108 </a:t>
            </a:r>
            <a:r>
              <a:rPr lang="en-US" dirty="0" err="1">
                <a:solidFill>
                  <a:srgbClr val="212121"/>
                </a:solidFill>
                <a:latin typeface="Calibri,sans-serif"/>
              </a:rPr>
              <a:t>ou</a:t>
            </a:r>
            <a:r>
              <a:rPr lang="en-US" dirty="0">
                <a:solidFill>
                  <a:srgbClr val="212121"/>
                </a:solidFill>
                <a:latin typeface="Calibri,sans-serif"/>
              </a:rPr>
              <a:t> 10,8% du heap </a:t>
            </a:r>
            <a:r>
              <a:rPr lang="en-US" dirty="0" err="1">
                <a:solidFill>
                  <a:srgbClr val="212121"/>
                </a:solidFill>
                <a:latin typeface="Calibri,sans-serif"/>
              </a:rPr>
              <a:t>jvm</a:t>
            </a:r>
            <a:r>
              <a:rPr lang="en-US" dirty="0" smtClean="0">
                <a:solidFill>
                  <a:srgbClr val="212121"/>
                </a:solidFill>
                <a:latin typeface="Calibri,sans-serif"/>
              </a:rPr>
              <a:t>.</a:t>
            </a:r>
          </a:p>
          <a:p>
            <a:endParaRPr lang="en-US" b="0" i="0" dirty="0">
              <a:solidFill>
                <a:srgbClr val="212121"/>
              </a:solidFill>
              <a:effectLst/>
              <a:latin typeface="Calibri,sans-serif"/>
            </a:endParaRPr>
          </a:p>
          <a:p>
            <a:r>
              <a:rPr lang="fr-FR" b="1" dirty="0">
                <a:solidFill>
                  <a:srgbClr val="A7114E"/>
                </a:solidFill>
                <a:latin typeface="Segoe UI" panose="020B0502040204020203" pitchFamily="34" charset="0"/>
              </a:rPr>
              <a:t>Eviter les gros blocks : Un bloc de </a:t>
            </a:r>
            <a:r>
              <a:rPr lang="fr-FR" b="1" dirty="0" err="1">
                <a:solidFill>
                  <a:srgbClr val="A7114E"/>
                </a:solidFill>
                <a:latin typeface="Segoe UI" panose="020B0502040204020203" pitchFamily="34" charset="0"/>
              </a:rPr>
              <a:t>shuffle</a:t>
            </a:r>
            <a:r>
              <a:rPr lang="fr-FR" b="1" dirty="0">
                <a:solidFill>
                  <a:srgbClr val="A7114E"/>
                </a:solidFill>
                <a:latin typeface="Segoe UI" panose="020B0502040204020203" pitchFamily="34" charset="0"/>
              </a:rPr>
              <a:t>  trop gros (&gt; 2 Go) va bloquer l'application </a:t>
            </a:r>
            <a:r>
              <a:rPr lang="fr-FR" b="1" dirty="0" err="1">
                <a:solidFill>
                  <a:srgbClr val="A7114E"/>
                </a:solidFill>
                <a:latin typeface="Segoe UI" panose="020B0502040204020203" pitchFamily="34" charset="0"/>
              </a:rPr>
              <a:t>Spark</a:t>
            </a:r>
            <a:r>
              <a:rPr lang="fr-FR" b="1" dirty="0" smtClean="0">
                <a:solidFill>
                  <a:srgbClr val="A7114E"/>
                </a:solidFill>
                <a:latin typeface="Segoe UI" panose="020B0502040204020203" pitchFamily="34" charset="0"/>
              </a:rPr>
              <a:t>.</a:t>
            </a:r>
            <a:r>
              <a:rPr lang="fr-FR" dirty="0"/>
              <a:t/>
            </a:r>
            <a:br>
              <a:rPr lang="fr-FR" dirty="0"/>
            </a:br>
            <a:r>
              <a:rPr lang="fr-FR" b="1" dirty="0">
                <a:solidFill>
                  <a:srgbClr val="A7114E"/>
                </a:solidFill>
                <a:latin typeface="Segoe UI" panose="020B0502040204020203" pitchFamily="34" charset="0"/>
              </a:rPr>
              <a:t>Dimensionner la taille de la tâche en fonction de la taille de l'entrée de </a:t>
            </a:r>
            <a:r>
              <a:rPr lang="fr-FR" b="1" dirty="0" err="1">
                <a:solidFill>
                  <a:srgbClr val="A7114E"/>
                </a:solidFill>
                <a:latin typeface="Segoe UI" panose="020B0502040204020203" pitchFamily="34" charset="0"/>
              </a:rPr>
              <a:t>shuffles</a:t>
            </a:r>
            <a:r>
              <a:rPr lang="fr-FR" b="1" dirty="0">
                <a:solidFill>
                  <a:srgbClr val="A7114E"/>
                </a:solidFill>
                <a:latin typeface="Segoe UI" panose="020B0502040204020203" pitchFamily="34" charset="0"/>
              </a:rPr>
              <a:t> (~ 128 Mo</a:t>
            </a:r>
            <a:r>
              <a:rPr lang="fr-FR" b="1" dirty="0" smtClean="0">
                <a:solidFill>
                  <a:srgbClr val="A7114E"/>
                </a:solidFill>
                <a:latin typeface="Segoe UI" panose="020B0502040204020203" pitchFamily="34" charset="0"/>
              </a:rPr>
              <a:t>).</a:t>
            </a:r>
          </a:p>
          <a:p>
            <a:r>
              <a:rPr lang="fr-FR" b="1" dirty="0" smtClean="0">
                <a:solidFill>
                  <a:srgbClr val="A7114E"/>
                </a:solidFill>
                <a:latin typeface="Segoe UI" panose="020B0502040204020203" pitchFamily="34" charset="0"/>
              </a:rPr>
              <a:t>Eviter les gros tache : repartitionner le job </a:t>
            </a:r>
            <a:endParaRPr lang="fr-FR" b="1" dirty="0">
              <a:solidFill>
                <a:srgbClr val="A7114E"/>
              </a:solidFill>
              <a:latin typeface="Segoe UI" panose="020B0502040204020203" pitchFamily="34" charset="0"/>
            </a:endParaRPr>
          </a:p>
          <a:p>
            <a:endParaRPr lang="en-US" b="0" i="0" dirty="0">
              <a:solidFill>
                <a:srgbClr val="212121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38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14301" y="0"/>
            <a:ext cx="62847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b="1" dirty="0">
                <a:solidFill>
                  <a:srgbClr val="A7114E"/>
                </a:solidFill>
              </a:rPr>
              <a:t>Partitionnement et parallélisme</a:t>
            </a:r>
          </a:p>
        </p:txBody>
      </p:sp>
      <p:sp>
        <p:nvSpPr>
          <p:cNvPr id="3" name="Espace réservé du contenu 2"/>
          <p:cNvSpPr txBox="1">
            <a:spLocks/>
          </p:cNvSpPr>
          <p:nvPr/>
        </p:nvSpPr>
        <p:spPr>
          <a:xfrm>
            <a:off x="509587" y="1082676"/>
            <a:ext cx="10515600" cy="48180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fr-FR" sz="2000" dirty="0"/>
              <a:t>Il est recommandé d’avoir 2-3 </a:t>
            </a:r>
            <a:r>
              <a:rPr lang="fr-FR" sz="2000" dirty="0" err="1"/>
              <a:t>tasks</a:t>
            </a:r>
            <a:r>
              <a:rPr lang="fr-FR" sz="2000" dirty="0"/>
              <a:t> par CPU dans le même </a:t>
            </a:r>
            <a:r>
              <a:rPr lang="fr-FR" sz="2000" dirty="0" smtClean="0"/>
              <a:t>cluster</a:t>
            </a:r>
          </a:p>
          <a:p>
            <a:pPr>
              <a:buFont typeface="Wingdings" panose="05000000000000000000" pitchFamily="2" charset="2"/>
              <a:buChar char="q"/>
            </a:pPr>
            <a:endParaRPr lang="fr-FR" sz="2000" dirty="0"/>
          </a:p>
          <a:p>
            <a:pPr>
              <a:buFont typeface="Wingdings" panose="05000000000000000000" pitchFamily="2" charset="2"/>
              <a:buChar char="q"/>
            </a:pPr>
            <a:r>
              <a:rPr lang="fr-FR" sz="2000" dirty="0"/>
              <a:t>Optimiser le nombre de partitions afin de mieux tuner le degré de la </a:t>
            </a:r>
            <a:r>
              <a:rPr lang="fr-FR" sz="2000" dirty="0" err="1"/>
              <a:t>parallélisation</a:t>
            </a:r>
            <a:r>
              <a:rPr lang="fr-FR" sz="2000" dirty="0"/>
              <a:t> des </a:t>
            </a:r>
            <a:r>
              <a:rPr lang="fr-FR" sz="2000" dirty="0" err="1" smtClean="0"/>
              <a:t>tasks</a:t>
            </a:r>
            <a:endParaRPr lang="fr-FR" sz="2000" dirty="0" smtClean="0"/>
          </a:p>
          <a:p>
            <a:pPr>
              <a:buFont typeface="Wingdings" panose="05000000000000000000" pitchFamily="2" charset="2"/>
              <a:buChar char="q"/>
            </a:pPr>
            <a:endParaRPr lang="fr-FR" sz="2000" dirty="0"/>
          </a:p>
          <a:p>
            <a:pPr>
              <a:buFont typeface="Wingdings" panose="05000000000000000000" pitchFamily="2" charset="2"/>
              <a:buChar char="q"/>
            </a:pPr>
            <a:r>
              <a:rPr lang="fr-FR" sz="2000" dirty="0"/>
              <a:t>Les </a:t>
            </a:r>
            <a:r>
              <a:rPr lang="fr-FR" sz="2000" dirty="0" err="1"/>
              <a:t>RDDs</a:t>
            </a:r>
            <a:r>
              <a:rPr lang="fr-FR" sz="2000" dirty="0"/>
              <a:t>, produits par </a:t>
            </a:r>
            <a:r>
              <a:rPr lang="fr-FR" sz="2000" dirty="0" err="1"/>
              <a:t>textFile</a:t>
            </a:r>
            <a:r>
              <a:rPr lang="fr-FR" sz="2000" dirty="0"/>
              <a:t> et </a:t>
            </a:r>
            <a:r>
              <a:rPr lang="fr-FR" sz="2000" dirty="0" err="1"/>
              <a:t>jsonFile</a:t>
            </a:r>
            <a:r>
              <a:rPr lang="fr-FR" sz="2000" dirty="0"/>
              <a:t>, sont partitionnés suivant le input format de </a:t>
            </a:r>
            <a:r>
              <a:rPr lang="fr-FR" sz="2000" dirty="0" err="1"/>
              <a:t>MapReduce</a:t>
            </a:r>
            <a:r>
              <a:rPr lang="fr-FR" sz="2000" dirty="0"/>
              <a:t> </a:t>
            </a:r>
            <a:r>
              <a:rPr lang="fr-FR" sz="2000" dirty="0" smtClean="0"/>
              <a:t>utilisé</a:t>
            </a:r>
          </a:p>
          <a:p>
            <a:pPr>
              <a:buFont typeface="Wingdings" panose="05000000000000000000" pitchFamily="2" charset="2"/>
              <a:buChar char="q"/>
            </a:pPr>
            <a:endParaRPr lang="fr-FR" sz="2000" dirty="0"/>
          </a:p>
          <a:p>
            <a:pPr>
              <a:buFont typeface="Wingdings" panose="05000000000000000000" pitchFamily="2" charset="2"/>
              <a:buChar char="q"/>
            </a:pPr>
            <a:r>
              <a:rPr lang="fr-FR" sz="2000" dirty="0"/>
              <a:t>Les </a:t>
            </a:r>
            <a:r>
              <a:rPr lang="fr-FR" sz="2000" dirty="0" err="1"/>
              <a:t>RDDs</a:t>
            </a:r>
            <a:r>
              <a:rPr lang="fr-FR" sz="2000" dirty="0"/>
              <a:t> avec HDFS sont partitionnés suivant le nombre de blocks HDFS contenants les </a:t>
            </a:r>
            <a:r>
              <a:rPr lang="fr-FR" sz="2000" dirty="0" smtClean="0"/>
              <a:t>données</a:t>
            </a:r>
          </a:p>
          <a:p>
            <a:pPr>
              <a:buFont typeface="Wingdings" panose="05000000000000000000" pitchFamily="2" charset="2"/>
              <a:buChar char="q"/>
            </a:pPr>
            <a:endParaRPr lang="fr-FR" sz="2000" dirty="0"/>
          </a:p>
          <a:p>
            <a:pPr>
              <a:buFont typeface="Wingdings" panose="05000000000000000000" pitchFamily="2" charset="2"/>
              <a:buChar char="q"/>
            </a:pPr>
            <a:r>
              <a:rPr lang="fr-FR" sz="2000" dirty="0"/>
              <a:t>Il faut éviter d’utiliser des exécuteurs qui consomment beaucoup de mémoire pour ne pas retarder le processus du </a:t>
            </a:r>
            <a:r>
              <a:rPr lang="fr-FR" sz="2000" dirty="0" err="1"/>
              <a:t>garbage</a:t>
            </a:r>
            <a:r>
              <a:rPr lang="fr-FR" sz="2000" dirty="0"/>
              <a:t> </a:t>
            </a:r>
            <a:r>
              <a:rPr lang="fr-FR" sz="2000" dirty="0" smtClean="0"/>
              <a:t>collection</a:t>
            </a:r>
          </a:p>
          <a:p>
            <a:pPr>
              <a:buFont typeface="Wingdings" panose="05000000000000000000" pitchFamily="2" charset="2"/>
              <a:buChar char="q"/>
            </a:pPr>
            <a:endParaRPr lang="fr-FR" sz="2000" dirty="0"/>
          </a:p>
          <a:p>
            <a:pPr>
              <a:buFont typeface="Wingdings" panose="05000000000000000000" pitchFamily="2" charset="2"/>
              <a:buChar char="q"/>
            </a:pPr>
            <a:r>
              <a:rPr lang="fr-FR" sz="2000" dirty="0"/>
              <a:t>Il faut éviter de lancer plusieurs mini-exécuteurs afin de profiter au max de l’exécution de plusieurs tâches dans une même </a:t>
            </a:r>
            <a:r>
              <a:rPr lang="fr-FR" sz="2000" dirty="0" smtClean="0"/>
              <a:t>JVM</a:t>
            </a:r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413911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628624" y="129659"/>
            <a:ext cx="48787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b="1" dirty="0">
                <a:solidFill>
                  <a:srgbClr val="A7114E"/>
                </a:solidFill>
              </a:rPr>
              <a:t>Sérialisation des donnée</a:t>
            </a:r>
          </a:p>
        </p:txBody>
      </p:sp>
      <p:sp>
        <p:nvSpPr>
          <p:cNvPr id="3" name="Sous-titre 2"/>
          <p:cNvSpPr txBox="1">
            <a:spLocks/>
          </p:cNvSpPr>
          <p:nvPr/>
        </p:nvSpPr>
        <p:spPr>
          <a:xfrm>
            <a:off x="442912" y="1650306"/>
            <a:ext cx="11749088" cy="3953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fr-FR" sz="2000" dirty="0" smtClean="0"/>
              <a:t>Par défaut, Spark sérialise les données en utilisant le </a:t>
            </a:r>
            <a:r>
              <a:rPr lang="fr-FR" sz="2000" dirty="0" err="1" smtClean="0"/>
              <a:t>framework</a:t>
            </a:r>
            <a:r>
              <a:rPr lang="fr-FR" sz="2000" dirty="0" smtClean="0"/>
              <a:t> </a:t>
            </a:r>
            <a:r>
              <a:rPr lang="fr-FR" sz="2000" dirty="0" err="1" smtClean="0"/>
              <a:t>JAVAObjectOutputStream</a:t>
            </a:r>
            <a:endParaRPr lang="fr-FR" sz="2000" dirty="0" smtClean="0"/>
          </a:p>
          <a:p>
            <a:pPr>
              <a:buFont typeface="Wingdings" panose="05000000000000000000" pitchFamily="2" charset="2"/>
              <a:buChar char="q"/>
            </a:pPr>
            <a:endParaRPr lang="fr-FR" sz="20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fr-FR" sz="2000" dirty="0" smtClean="0"/>
              <a:t>Spark offre une sérialisation plus rapide avec </a:t>
            </a:r>
            <a:r>
              <a:rPr lang="fr-FR" sz="2000" dirty="0" err="1" smtClean="0"/>
              <a:t>Kyro</a:t>
            </a:r>
            <a:r>
              <a:rPr lang="fr-FR" sz="2000" dirty="0" smtClean="0"/>
              <a:t> ( 10 fois plus rapide que Java) : </a:t>
            </a:r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r>
              <a:rPr lang="fr-FR" sz="2000" b="1" dirty="0" smtClean="0">
                <a:solidFill>
                  <a:srgbClr val="FF0000"/>
                </a:solidFill>
              </a:rPr>
              <a:t>   </a:t>
            </a:r>
            <a:r>
              <a:rPr lang="fr-FR" sz="2000" b="1" dirty="0" err="1" smtClean="0">
                <a:solidFill>
                  <a:srgbClr val="FF0000"/>
                </a:solidFill>
              </a:rPr>
              <a:t>conf.set</a:t>
            </a:r>
            <a:r>
              <a:rPr lang="fr-FR" sz="2000" b="1" dirty="0">
                <a:solidFill>
                  <a:srgbClr val="FF0000"/>
                </a:solidFill>
              </a:rPr>
              <a:t>("</a:t>
            </a:r>
            <a:r>
              <a:rPr lang="fr-FR" sz="2000" b="1" dirty="0" err="1">
                <a:solidFill>
                  <a:srgbClr val="FF0000"/>
                </a:solidFill>
              </a:rPr>
              <a:t>spark.serializer</a:t>
            </a:r>
            <a:r>
              <a:rPr lang="fr-FR" sz="2000" b="1" dirty="0">
                <a:solidFill>
                  <a:srgbClr val="FF0000"/>
                </a:solidFill>
              </a:rPr>
              <a:t>", "</a:t>
            </a:r>
            <a:r>
              <a:rPr lang="fr-FR" sz="2000" b="1" dirty="0" err="1">
                <a:solidFill>
                  <a:srgbClr val="FF0000"/>
                </a:solidFill>
              </a:rPr>
              <a:t>org.apache.spark.serializer.KyroSer</a:t>
            </a:r>
            <a:r>
              <a:rPr lang="fr-FR" sz="2000" b="1" dirty="0">
                <a:solidFill>
                  <a:srgbClr val="FF0000"/>
                </a:solidFill>
              </a:rPr>
              <a:t>"); </a:t>
            </a:r>
            <a:endParaRPr lang="fr-FR" sz="2000" b="1" dirty="0" smtClean="0">
              <a:solidFill>
                <a:srgbClr val="FF0000"/>
              </a:solidFill>
            </a:endParaRPr>
          </a:p>
          <a:p>
            <a:pPr marL="342900" indent="-34290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494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6438900" y="142876"/>
            <a:ext cx="6719888" cy="6064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err="1">
                <a:solidFill>
                  <a:srgbClr val="A7114E"/>
                </a:solidFill>
                <a:latin typeface="+mn-lt"/>
                <a:ea typeface="+mn-ea"/>
                <a:cs typeface="+mn-cs"/>
              </a:rPr>
              <a:t>Caching</a:t>
            </a:r>
            <a:r>
              <a:rPr lang="fr-FR" sz="3600" b="1" dirty="0">
                <a:solidFill>
                  <a:srgbClr val="A7114E"/>
                </a:solidFill>
                <a:latin typeface="+mn-lt"/>
                <a:ea typeface="+mn-ea"/>
                <a:cs typeface="+mn-cs"/>
              </a:rPr>
              <a:t> et </a:t>
            </a:r>
            <a:r>
              <a:rPr lang="fr-FR" sz="3600" b="1" dirty="0" err="1">
                <a:solidFill>
                  <a:srgbClr val="A7114E"/>
                </a:solidFill>
                <a:latin typeface="+mn-lt"/>
                <a:ea typeface="+mn-ea"/>
                <a:cs typeface="+mn-cs"/>
              </a:rPr>
              <a:t>persistence</a:t>
            </a:r>
            <a:r>
              <a:rPr lang="fr-FR" sz="3600" b="1" dirty="0">
                <a:solidFill>
                  <a:srgbClr val="A7114E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3" name="Espace réservé du contenu 2"/>
          <p:cNvSpPr txBox="1">
            <a:spLocks/>
          </p:cNvSpPr>
          <p:nvPr/>
        </p:nvSpPr>
        <p:spPr>
          <a:xfrm>
            <a:off x="695325" y="1668462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fr-FR" sz="2000" dirty="0" smtClean="0"/>
              <a:t>Persister les données utilisées plusieurs fois dans le cache</a:t>
            </a:r>
          </a:p>
          <a:p>
            <a:pPr>
              <a:buFont typeface="Wingdings" panose="05000000000000000000" pitchFamily="2" charset="2"/>
              <a:buChar char="q"/>
            </a:pPr>
            <a:endParaRPr lang="fr-FR" sz="20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fr-FR" sz="2000" dirty="0" smtClean="0"/>
              <a:t>Persister les données après un </a:t>
            </a:r>
            <a:r>
              <a:rPr lang="fr-FR" sz="2000" dirty="0" err="1" smtClean="0"/>
              <a:t>re-partionnement</a:t>
            </a:r>
            <a:r>
              <a:rPr lang="fr-FR" sz="2000" dirty="0" smtClean="0"/>
              <a:t> </a:t>
            </a:r>
          </a:p>
          <a:p>
            <a:pPr>
              <a:buFont typeface="Wingdings" panose="05000000000000000000" pitchFamily="2" charset="2"/>
              <a:buChar char="q"/>
            </a:pPr>
            <a:endParaRPr lang="fr-FR" sz="20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fr-FR" sz="2000" dirty="0" smtClean="0"/>
              <a:t>Modifier la configuration de Spark cache si la taille des données à </a:t>
            </a:r>
            <a:r>
              <a:rPr lang="fr-FR" sz="2000" dirty="0" err="1" smtClean="0"/>
              <a:t>processer</a:t>
            </a:r>
            <a:r>
              <a:rPr lang="fr-FR" sz="2000" dirty="0" smtClean="0"/>
              <a:t> est important</a:t>
            </a:r>
          </a:p>
          <a:p>
            <a:pPr>
              <a:buFont typeface="Wingdings" panose="05000000000000000000" pitchFamily="2" charset="2"/>
              <a:buChar char="q"/>
            </a:pPr>
            <a:endParaRPr lang="fr-FR" sz="20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fr-FR" sz="2000" dirty="0" err="1" smtClean="0"/>
              <a:t>Privéligier</a:t>
            </a:r>
            <a:r>
              <a:rPr lang="fr-FR" sz="2000" dirty="0" smtClean="0"/>
              <a:t> d’utiliser le stockage </a:t>
            </a:r>
            <a:r>
              <a:rPr lang="fr-FR" sz="2000" b="1" i="1" dirty="0" smtClean="0"/>
              <a:t>MEMORY_AND_DISK</a:t>
            </a:r>
            <a:r>
              <a:rPr lang="fr-FR" sz="2000" dirty="0" smtClean="0"/>
              <a:t> : Spark stocke les partitions non utilisées dans le disque et les </a:t>
            </a:r>
            <a:r>
              <a:rPr lang="fr-FR" sz="2000" dirty="0" err="1" smtClean="0"/>
              <a:t>re-load</a:t>
            </a:r>
            <a:r>
              <a:rPr lang="fr-FR" sz="2000" dirty="0" smtClean="0"/>
              <a:t> en cas de besoin uniquement</a:t>
            </a:r>
          </a:p>
          <a:p>
            <a:pPr>
              <a:buFont typeface="Wingdings" panose="05000000000000000000" pitchFamily="2" charset="2"/>
              <a:buChar char="q"/>
            </a:pPr>
            <a:endParaRPr lang="fr-FR" sz="20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fr-FR" sz="2000" dirty="0" smtClean="0"/>
              <a:t>Mettre en cache les objets sérialisés au lieu des </a:t>
            </a:r>
            <a:r>
              <a:rPr lang="fr-FR" sz="2000" dirty="0" err="1" smtClean="0"/>
              <a:t>row</a:t>
            </a:r>
            <a:r>
              <a:rPr lang="fr-FR" sz="2000" dirty="0" smtClean="0"/>
              <a:t> objets 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43678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505" y="1305358"/>
            <a:ext cx="2590880" cy="170930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0911" y="3316411"/>
            <a:ext cx="2553474" cy="1541339"/>
          </a:xfrm>
          <a:prstGeom prst="rect">
            <a:avLst/>
          </a:prstGeom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114300" y="1154112"/>
            <a:ext cx="9146611" cy="47437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50474"/>
              </a:buClr>
              <a:buFont typeface="Wingdings" panose="05000000000000000000" pitchFamily="2" charset="2"/>
              <a:buChar char="q"/>
              <a:defRPr sz="2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ED83F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fr-FR" sz="2000" dirty="0">
                <a:latin typeface="+mn-lt"/>
                <a:cs typeface="+mn-cs"/>
              </a:rPr>
              <a:t>Privilégier les micro transformations (</a:t>
            </a:r>
            <a:r>
              <a:rPr lang="fr-FR" sz="2000" dirty="0" err="1">
                <a:latin typeface="+mn-lt"/>
                <a:cs typeface="+mn-cs"/>
              </a:rPr>
              <a:t>e.g</a:t>
            </a:r>
            <a:r>
              <a:rPr lang="fr-FR" sz="2000" dirty="0">
                <a:latin typeface="+mn-lt"/>
                <a:cs typeface="+mn-cs"/>
              </a:rPr>
              <a:t>. </a:t>
            </a:r>
            <a:r>
              <a:rPr lang="fr-FR" sz="2000" dirty="0" err="1">
                <a:latin typeface="+mn-lt"/>
                <a:cs typeface="+mn-cs"/>
              </a:rPr>
              <a:t>map</a:t>
            </a:r>
            <a:r>
              <a:rPr lang="fr-FR" sz="2000" dirty="0">
                <a:latin typeface="+mn-lt"/>
                <a:cs typeface="+mn-cs"/>
              </a:rPr>
              <a:t>(), </a:t>
            </a:r>
            <a:r>
              <a:rPr lang="fr-FR" sz="2000" dirty="0" err="1">
                <a:latin typeface="+mn-lt"/>
                <a:cs typeface="+mn-cs"/>
              </a:rPr>
              <a:t>filter</a:t>
            </a:r>
            <a:r>
              <a:rPr lang="fr-FR" sz="2000" dirty="0">
                <a:latin typeface="+mn-lt"/>
                <a:cs typeface="+mn-cs"/>
              </a:rPr>
              <a:t>())plutôt que les macro (</a:t>
            </a:r>
            <a:r>
              <a:rPr lang="fr-FR" sz="2000" dirty="0" err="1">
                <a:latin typeface="+mn-lt"/>
                <a:cs typeface="+mn-cs"/>
              </a:rPr>
              <a:t>e.g</a:t>
            </a:r>
            <a:r>
              <a:rPr lang="fr-FR" sz="2000" dirty="0">
                <a:latin typeface="+mn-lt"/>
                <a:cs typeface="+mn-cs"/>
              </a:rPr>
              <a:t>. </a:t>
            </a:r>
            <a:r>
              <a:rPr lang="fr-FR" sz="2000" dirty="0" err="1">
                <a:latin typeface="+mn-lt"/>
                <a:cs typeface="+mn-cs"/>
              </a:rPr>
              <a:t>join</a:t>
            </a:r>
            <a:r>
              <a:rPr lang="fr-FR" sz="2000" dirty="0">
                <a:latin typeface="+mn-lt"/>
                <a:cs typeface="+mn-cs"/>
              </a:rPr>
              <a:t>, </a:t>
            </a:r>
            <a:r>
              <a:rPr lang="fr-FR" sz="2000" dirty="0" err="1">
                <a:latin typeface="+mn-lt"/>
                <a:cs typeface="+mn-cs"/>
              </a:rPr>
              <a:t>groupbykey</a:t>
            </a:r>
            <a:r>
              <a:rPr lang="fr-FR" sz="2000" dirty="0">
                <a:latin typeface="+mn-lt"/>
                <a:cs typeface="+mn-cs"/>
              </a:rPr>
              <a:t>()) : qui requièrent l’utilisation d’une seule partition</a:t>
            </a:r>
          </a:p>
          <a:p>
            <a:pPr marL="0"/>
            <a:endParaRPr lang="fr-FR" sz="2000" dirty="0">
              <a:latin typeface="+mn-lt"/>
              <a:cs typeface="+mn-cs"/>
            </a:endParaRPr>
          </a:p>
          <a:p>
            <a:pPr marL="0"/>
            <a:r>
              <a:rPr lang="fr-FR" sz="2000" dirty="0">
                <a:latin typeface="+mn-lt"/>
                <a:cs typeface="+mn-cs"/>
              </a:rPr>
              <a:t>Privilégier la méthode </a:t>
            </a:r>
            <a:r>
              <a:rPr lang="fr-FR" sz="2000" dirty="0" err="1">
                <a:latin typeface="+mn-lt"/>
                <a:cs typeface="+mn-cs"/>
              </a:rPr>
              <a:t>ReduceByKey</a:t>
            </a:r>
            <a:r>
              <a:rPr lang="fr-FR" sz="2000" dirty="0">
                <a:latin typeface="+mn-lt"/>
                <a:cs typeface="+mn-cs"/>
              </a:rPr>
              <a:t>() plutôt que </a:t>
            </a:r>
            <a:r>
              <a:rPr lang="fr-FR" sz="2000" dirty="0" err="1">
                <a:latin typeface="+mn-lt"/>
                <a:cs typeface="+mn-cs"/>
              </a:rPr>
              <a:t>GroupByKey</a:t>
            </a:r>
            <a:r>
              <a:rPr lang="fr-FR" sz="2000" dirty="0">
                <a:latin typeface="+mn-lt"/>
                <a:cs typeface="+mn-cs"/>
              </a:rPr>
              <a:t>() : Spark combine les outputs avec les clés en commun dans une même partition avant d’agréger les données</a:t>
            </a:r>
          </a:p>
          <a:p>
            <a:pPr marL="0"/>
            <a:endParaRPr lang="fr-FR" sz="2000" dirty="0">
              <a:latin typeface="+mn-lt"/>
              <a:cs typeface="+mn-cs"/>
            </a:endParaRPr>
          </a:p>
          <a:p>
            <a:pPr marL="0"/>
            <a:r>
              <a:rPr lang="en-US" sz="2000" dirty="0">
                <a:latin typeface="+mn-lt"/>
                <a:cs typeface="+mn-cs"/>
              </a:rPr>
              <a:t> </a:t>
            </a:r>
            <a:r>
              <a:rPr lang="en-US" sz="2000" dirty="0" err="1">
                <a:latin typeface="+mn-lt"/>
                <a:cs typeface="+mn-cs"/>
              </a:rPr>
              <a:t>Utiliser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en-US" sz="2000" dirty="0" err="1">
                <a:latin typeface="+mn-lt"/>
                <a:cs typeface="+mn-cs"/>
              </a:rPr>
              <a:t>cogroup</a:t>
            </a:r>
            <a:r>
              <a:rPr lang="en-US" sz="2000" dirty="0">
                <a:latin typeface="+mn-lt"/>
                <a:cs typeface="+mn-cs"/>
              </a:rPr>
              <a:t>() au lieu de </a:t>
            </a:r>
            <a:r>
              <a:rPr lang="en-US" sz="2000" dirty="0" err="1">
                <a:latin typeface="+mn-lt"/>
                <a:cs typeface="+mn-cs"/>
              </a:rPr>
              <a:t>flatMap</a:t>
            </a:r>
            <a:r>
              <a:rPr lang="en-US" sz="2000" dirty="0">
                <a:latin typeface="+mn-lt"/>
                <a:cs typeface="+mn-cs"/>
              </a:rPr>
              <a:t>-join-</a:t>
            </a:r>
            <a:r>
              <a:rPr lang="en-US" sz="2000" dirty="0" err="1">
                <a:latin typeface="+mn-lt"/>
                <a:cs typeface="+mn-cs"/>
              </a:rPr>
              <a:t>groupB</a:t>
            </a:r>
            <a:r>
              <a:rPr lang="en-US" sz="2000" dirty="0">
                <a:latin typeface="+mn-lt"/>
                <a:cs typeface="+mn-cs"/>
              </a:rPr>
              <a:t> : pour grouper </a:t>
            </a:r>
            <a:r>
              <a:rPr lang="en-US" sz="2000" dirty="0" err="1">
                <a:latin typeface="+mn-lt"/>
                <a:cs typeface="+mn-cs"/>
              </a:rPr>
              <a:t>deux</a:t>
            </a:r>
            <a:r>
              <a:rPr lang="en-US" sz="2000" dirty="0">
                <a:latin typeface="+mn-lt"/>
                <a:cs typeface="+mn-cs"/>
              </a:rPr>
              <a:t> ensembles de </a:t>
            </a:r>
            <a:r>
              <a:rPr lang="en-US" sz="2000" dirty="0" err="1">
                <a:latin typeface="+mn-lt"/>
                <a:cs typeface="+mn-cs"/>
              </a:rPr>
              <a:t>données</a:t>
            </a:r>
            <a:endParaRPr lang="en-US" sz="2000" dirty="0">
              <a:latin typeface="+mn-lt"/>
              <a:cs typeface="+mn-cs"/>
            </a:endParaRPr>
          </a:p>
          <a:p>
            <a:pPr marL="0"/>
            <a:endParaRPr lang="en-US" sz="2000" dirty="0">
              <a:latin typeface="+mn-lt"/>
              <a:cs typeface="+mn-cs"/>
            </a:endParaRPr>
          </a:p>
          <a:p>
            <a:pPr marL="0"/>
            <a:r>
              <a:rPr lang="en-US" sz="2000" dirty="0" err="1">
                <a:latin typeface="+mn-lt"/>
                <a:cs typeface="+mn-cs"/>
              </a:rPr>
              <a:t>Utiliser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en-US" sz="2000" dirty="0" err="1">
                <a:latin typeface="+mn-lt"/>
                <a:cs typeface="+mn-cs"/>
              </a:rPr>
              <a:t>repartitionAndSortWithinPartitions</a:t>
            </a:r>
            <a:r>
              <a:rPr lang="en-US" sz="2000" dirty="0">
                <a:latin typeface="+mn-lt"/>
                <a:cs typeface="+mn-cs"/>
              </a:rPr>
              <a:t>() au lieu de repartition pour </a:t>
            </a:r>
            <a:r>
              <a:rPr lang="en-US" sz="2000" dirty="0" err="1">
                <a:latin typeface="+mn-lt"/>
                <a:cs typeface="+mn-cs"/>
              </a:rPr>
              <a:t>repartir</a:t>
            </a:r>
            <a:r>
              <a:rPr lang="en-US" sz="2000" dirty="0">
                <a:latin typeface="+mn-lt"/>
                <a:cs typeface="+mn-cs"/>
              </a:rPr>
              <a:t> et faire le tri des </a:t>
            </a:r>
            <a:r>
              <a:rPr lang="en-US" sz="2000" dirty="0" err="1">
                <a:latin typeface="+mn-lt"/>
                <a:cs typeface="+mn-cs"/>
              </a:rPr>
              <a:t>données</a:t>
            </a:r>
            <a:r>
              <a:rPr lang="en-US" sz="2000" dirty="0">
                <a:latin typeface="+mn-lt"/>
                <a:cs typeface="+mn-cs"/>
              </a:rPr>
              <a:t> </a:t>
            </a:r>
            <a:endParaRPr lang="fr-FR" sz="2000" dirty="0">
              <a:latin typeface="+mn-lt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12591" y="206033"/>
            <a:ext cx="68507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b="1" dirty="0">
                <a:solidFill>
                  <a:srgbClr val="A7114E"/>
                </a:solidFill>
              </a:rPr>
              <a:t>Optimisation/sélection des actions</a:t>
            </a:r>
          </a:p>
        </p:txBody>
      </p:sp>
    </p:spTree>
    <p:extLst>
      <p:ext uri="{BB962C8B-B14F-4D97-AF65-F5344CB8AC3E}">
        <p14:creationId xmlns:p14="http://schemas.microsoft.com/office/powerpoint/2010/main" val="300265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378793" y="405700"/>
            <a:ext cx="43054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b="1" dirty="0" smtClean="0">
                <a:solidFill>
                  <a:srgbClr val="A7114E"/>
                </a:solidFill>
              </a:rPr>
              <a:t>Crash/out of memory</a:t>
            </a:r>
            <a:endParaRPr lang="fr-FR" sz="3600" b="1" dirty="0">
              <a:solidFill>
                <a:srgbClr val="A7114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10997" y="2154824"/>
            <a:ext cx="99912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/>
              <a:t>Eviter de faire ces actions pour ne pas crasher la mémoire quand on a un grand </a:t>
            </a:r>
            <a:r>
              <a:rPr lang="fr-FR" sz="2000" dirty="0" err="1"/>
              <a:t>dataset</a:t>
            </a:r>
            <a:r>
              <a:rPr lang="fr-FR" sz="2000" dirty="0"/>
              <a:t>  : </a:t>
            </a:r>
          </a:p>
          <a:p>
            <a:endParaRPr lang="fr-FR" sz="2000" dirty="0">
              <a:solidFill>
                <a:srgbClr val="212121"/>
              </a:solidFill>
              <a:latin typeface="Calibri,sans-serif"/>
            </a:endParaRPr>
          </a:p>
          <a:p>
            <a:r>
              <a:rPr lang="fr-FR" sz="2000" dirty="0">
                <a:solidFill>
                  <a:srgbClr val="212121"/>
                </a:solidFill>
                <a:latin typeface="Segoe UI" panose="020B0502040204020203" pitchFamily="34" charset="0"/>
              </a:rPr>
              <a:t> </a:t>
            </a:r>
            <a:r>
              <a:rPr lang="fr-FR" sz="2000" dirty="0" err="1">
                <a:solidFill>
                  <a:srgbClr val="212121"/>
                </a:solidFill>
                <a:latin typeface="Segoe UI" panose="020B0502040204020203" pitchFamily="34" charset="0"/>
              </a:rPr>
              <a:t>myVeryLargeRDD</a:t>
            </a:r>
            <a:r>
              <a:rPr lang="fr-FR" sz="2000" b="1" dirty="0" err="1">
                <a:solidFill>
                  <a:srgbClr val="850D3E"/>
                </a:solidFill>
                <a:latin typeface="Segoe UI" panose="020B0502040204020203" pitchFamily="34" charset="0"/>
              </a:rPr>
              <a:t>.collect</a:t>
            </a:r>
            <a:r>
              <a:rPr lang="fr-FR" sz="2000" b="1" dirty="0">
                <a:solidFill>
                  <a:srgbClr val="850D3E"/>
                </a:solidFill>
                <a:latin typeface="Segoe UI" panose="020B0502040204020203" pitchFamily="34" charset="0"/>
              </a:rPr>
              <a:t>()</a:t>
            </a:r>
          </a:p>
          <a:p>
            <a:r>
              <a:rPr lang="fr-FR" sz="2000" dirty="0">
                <a:solidFill>
                  <a:srgbClr val="212121"/>
                </a:solidFill>
                <a:latin typeface="Segoe UI" panose="020B0502040204020203" pitchFamily="34" charset="0"/>
              </a:rPr>
              <a:t> </a:t>
            </a:r>
            <a:r>
              <a:rPr lang="fr-FR" sz="2000" dirty="0" err="1">
                <a:solidFill>
                  <a:srgbClr val="212121"/>
                </a:solidFill>
                <a:latin typeface="Segoe UI" panose="020B0502040204020203" pitchFamily="34" charset="0"/>
              </a:rPr>
              <a:t>myVeryLargeRDD</a:t>
            </a:r>
            <a:r>
              <a:rPr lang="fr-FR" sz="2000" b="1" dirty="0" err="1">
                <a:solidFill>
                  <a:srgbClr val="850D3E"/>
                </a:solidFill>
                <a:latin typeface="Segoe UI" panose="020B0502040204020203" pitchFamily="34" charset="0"/>
              </a:rPr>
              <a:t>.countByKey</a:t>
            </a:r>
            <a:endParaRPr lang="fr-FR" sz="2000" b="1" dirty="0">
              <a:solidFill>
                <a:srgbClr val="850D3E"/>
              </a:solidFill>
              <a:latin typeface="Segoe UI" panose="020B0502040204020203" pitchFamily="34" charset="0"/>
            </a:endParaRPr>
          </a:p>
          <a:p>
            <a:r>
              <a:rPr lang="fr-FR" sz="2000" dirty="0">
                <a:solidFill>
                  <a:srgbClr val="212121"/>
                </a:solidFill>
                <a:latin typeface="Segoe UI" panose="020B0502040204020203" pitchFamily="34" charset="0"/>
              </a:rPr>
              <a:t> </a:t>
            </a:r>
            <a:r>
              <a:rPr lang="fr-FR" sz="2000" dirty="0" err="1">
                <a:solidFill>
                  <a:srgbClr val="212121"/>
                </a:solidFill>
                <a:latin typeface="Segoe UI" panose="020B0502040204020203" pitchFamily="34" charset="0"/>
              </a:rPr>
              <a:t>myVeryLargeRDD</a:t>
            </a:r>
            <a:r>
              <a:rPr lang="fr-FR" sz="2000" b="1" dirty="0" err="1">
                <a:solidFill>
                  <a:srgbClr val="850D3E"/>
                </a:solidFill>
                <a:latin typeface="Segoe UI" panose="020B0502040204020203" pitchFamily="34" charset="0"/>
              </a:rPr>
              <a:t>.countByValue</a:t>
            </a:r>
            <a:endParaRPr lang="fr-FR" sz="2000" b="1" dirty="0">
              <a:solidFill>
                <a:srgbClr val="850D3E"/>
              </a:solidFill>
              <a:latin typeface="Segoe UI" panose="020B0502040204020203" pitchFamily="34" charset="0"/>
            </a:endParaRPr>
          </a:p>
          <a:p>
            <a:r>
              <a:rPr lang="fr-FR" sz="2000" dirty="0">
                <a:solidFill>
                  <a:srgbClr val="212121"/>
                </a:solidFill>
                <a:latin typeface="Segoe UI" panose="020B0502040204020203" pitchFamily="34" charset="0"/>
              </a:rPr>
              <a:t> </a:t>
            </a:r>
            <a:r>
              <a:rPr lang="fr-FR" sz="2000" dirty="0" err="1" smtClean="0">
                <a:solidFill>
                  <a:srgbClr val="212121"/>
                </a:solidFill>
                <a:latin typeface="Segoe UI" panose="020B0502040204020203" pitchFamily="34" charset="0"/>
              </a:rPr>
              <a:t>myVeryLargeRDD</a:t>
            </a:r>
            <a:r>
              <a:rPr lang="fr-FR" sz="2000" b="1" dirty="0" err="1" smtClean="0">
                <a:solidFill>
                  <a:srgbClr val="850D3E"/>
                </a:solidFill>
                <a:latin typeface="Segoe UI" panose="020B0502040204020203" pitchFamily="34" charset="0"/>
              </a:rPr>
              <a:t>.collectAsMap</a:t>
            </a:r>
            <a:endParaRPr lang="fr-FR" sz="2000" b="1" dirty="0" smtClean="0">
              <a:solidFill>
                <a:srgbClr val="850D3E"/>
              </a:solidFill>
              <a:latin typeface="Segoe UI" panose="020B0502040204020203" pitchFamily="34" charset="0"/>
            </a:endParaRPr>
          </a:p>
          <a:p>
            <a:endParaRPr lang="fr-FR" sz="2000" b="1" dirty="0">
              <a:solidFill>
                <a:srgbClr val="850D3E"/>
              </a:solidFill>
              <a:latin typeface="Segoe UI" panose="020B0502040204020203" pitchFamily="34" charset="0"/>
            </a:endParaRPr>
          </a:p>
          <a:p>
            <a:endParaRPr lang="fr-FR" sz="2000" b="1" dirty="0" smtClean="0">
              <a:solidFill>
                <a:srgbClr val="850D3E"/>
              </a:solidFill>
              <a:latin typeface="Segoe UI" panose="020B0502040204020203" pitchFamily="34" charset="0"/>
            </a:endParaRPr>
          </a:p>
          <a:p>
            <a:r>
              <a:rPr lang="fr-FR" sz="2000" dirty="0"/>
              <a:t>On peut  utiliser les fonction de filtrage : </a:t>
            </a:r>
            <a:r>
              <a:rPr lang="fr-FR" sz="2000" dirty="0" err="1"/>
              <a:t>take</a:t>
            </a:r>
            <a:r>
              <a:rPr lang="fr-FR" sz="2000" dirty="0"/>
              <a:t> ou </a:t>
            </a:r>
            <a:r>
              <a:rPr lang="fr-FR" sz="2000" dirty="0" err="1"/>
              <a:t>takeSample</a:t>
            </a:r>
            <a:r>
              <a:rPr lang="fr-FR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293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0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9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4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5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6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21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7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22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9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3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20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8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8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6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7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50408</TotalTime>
  <Words>1082</Words>
  <Application>Microsoft Office PowerPoint</Application>
  <PresentationFormat>Grand écran</PresentationFormat>
  <Paragraphs>228</Paragraphs>
  <Slides>19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18</vt:i4>
      </vt:variant>
      <vt:variant>
        <vt:lpstr>Thème</vt:lpstr>
      </vt:variant>
      <vt:variant>
        <vt:i4>21</vt:i4>
      </vt:variant>
      <vt:variant>
        <vt:lpstr>Titres des diapositives</vt:lpstr>
      </vt:variant>
      <vt:variant>
        <vt:i4>19</vt:i4>
      </vt:variant>
    </vt:vector>
  </HeadingPairs>
  <TitlesOfParts>
    <vt:vector size="58" baseType="lpstr">
      <vt:lpstr>宋体</vt:lpstr>
      <vt:lpstr>Arial</vt:lpstr>
      <vt:lpstr>Arial</vt:lpstr>
      <vt:lpstr>Arial Black</vt:lpstr>
      <vt:lpstr>Calibri</vt:lpstr>
      <vt:lpstr>Calibri,sans-serif</vt:lpstr>
      <vt:lpstr>HELVETICA</vt:lpstr>
      <vt:lpstr>Lato</vt:lpstr>
      <vt:lpstr>Lato Heavy</vt:lpstr>
      <vt:lpstr>Lato Light</vt:lpstr>
      <vt:lpstr>Lato Medium</vt:lpstr>
      <vt:lpstr>Montserrat</vt:lpstr>
      <vt:lpstr>Montserrat ExtraLight</vt:lpstr>
      <vt:lpstr>Montserrat Light</vt:lpstr>
      <vt:lpstr>Roboto Condensed Light</vt:lpstr>
      <vt:lpstr>Segoe UI</vt:lpstr>
      <vt:lpstr>Signika</vt:lpstr>
      <vt:lpstr>Wingdings</vt:lpstr>
      <vt:lpstr>2_Conception personnalisée</vt:lpstr>
      <vt:lpstr>13_Conception personnalisée</vt:lpstr>
      <vt:lpstr>18_Conception personnalisée</vt:lpstr>
      <vt:lpstr>8_Conception personnalisée</vt:lpstr>
      <vt:lpstr>6_Conception personnalisée</vt:lpstr>
      <vt:lpstr>5_Conception personnalisée</vt:lpstr>
      <vt:lpstr>4_Conception personnalisée</vt:lpstr>
      <vt:lpstr>3_Conception personnalisée</vt:lpstr>
      <vt:lpstr>7_Conception personnalisée</vt:lpstr>
      <vt:lpstr>10_Conception personnalisée</vt:lpstr>
      <vt:lpstr>9_Conception personnalisée</vt:lpstr>
      <vt:lpstr>11_Conception personnalisée</vt:lpstr>
      <vt:lpstr>14_Conception personnalisée</vt:lpstr>
      <vt:lpstr>15_Conception personnalisée</vt:lpstr>
      <vt:lpstr>16_Conception personnalisée</vt:lpstr>
      <vt:lpstr>21_Conception personnalisée</vt:lpstr>
      <vt:lpstr>17_Conception personnalisée</vt:lpstr>
      <vt:lpstr>22_Conception personnalisée</vt:lpstr>
      <vt:lpstr>19_Conception personnalisée</vt:lpstr>
      <vt:lpstr>20_Conception personnalisée</vt:lpstr>
      <vt:lpstr>Conception personnalisée</vt:lpstr>
      <vt:lpstr>Présentation PowerPoint</vt:lpstr>
      <vt:lpstr>Spark : Les bonnes pratiques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Nicolas LAROCHE</dc:creator>
  <cp:lastModifiedBy>GHADGHADI Aymen</cp:lastModifiedBy>
  <cp:revision>1154</cp:revision>
  <cp:lastPrinted>2015-09-14T12:55:06Z</cp:lastPrinted>
  <dcterms:created xsi:type="dcterms:W3CDTF">2015-09-07T12:44:56Z</dcterms:created>
  <dcterms:modified xsi:type="dcterms:W3CDTF">2018-10-10T07:56:56Z</dcterms:modified>
</cp:coreProperties>
</file>